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ags/tag2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1.xml" ContentType="application/vnd.openxmlformats-officedocument.presentationml.notesSlide+xml"/>
  <Override PartName="/ppt/tags/tag5.xml" ContentType="application/vnd.openxmlformats-officedocument.presentationml.tags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6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6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7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8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9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6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17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18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19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20.xml" ContentType="application/vnd.openxmlformats-officedocument.presentationml.notesSlide+xml"/>
  <Override PartName="/ppt/tags/tag7.xml" ContentType="application/vnd.openxmlformats-officedocument.presentationml.tags+xml"/>
  <Override PartName="/ppt/notesSlides/notesSlide21.xml" ContentType="application/vnd.openxmlformats-officedocument.presentationml.notesSlide+xml"/>
  <Override PartName="/ppt/tags/tag8.xml" ContentType="application/vnd.openxmlformats-officedocument.presentationml.tags+xml"/>
  <Override PartName="/ppt/notesSlides/notesSlide22.xml" ContentType="application/vnd.openxmlformats-officedocument.presentationml.notesSlide+xml"/>
  <Override PartName="/ppt/tags/tag9.xml" ContentType="application/vnd.openxmlformats-officedocument.presentationml.tags+xml"/>
  <Override PartName="/ppt/notesSlides/notesSlide23.xml" ContentType="application/vnd.openxmlformats-officedocument.presentationml.notesSlide+xml"/>
  <Override PartName="/ppt/tags/tag10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4"/>
  </p:notesMasterIdLst>
  <p:handoutMasterIdLst>
    <p:handoutMasterId r:id="rId45"/>
  </p:handoutMasterIdLst>
  <p:sldIdLst>
    <p:sldId id="326" r:id="rId2"/>
    <p:sldId id="306" r:id="rId3"/>
    <p:sldId id="403" r:id="rId4"/>
    <p:sldId id="404" r:id="rId5"/>
    <p:sldId id="412" r:id="rId6"/>
    <p:sldId id="406" r:id="rId7"/>
    <p:sldId id="407" r:id="rId8"/>
    <p:sldId id="408" r:id="rId9"/>
    <p:sldId id="409" r:id="rId10"/>
    <p:sldId id="413" r:id="rId11"/>
    <p:sldId id="410" r:id="rId12"/>
    <p:sldId id="445" r:id="rId13"/>
    <p:sldId id="435" r:id="rId14"/>
    <p:sldId id="436" r:id="rId15"/>
    <p:sldId id="437" r:id="rId16"/>
    <p:sldId id="438" r:id="rId17"/>
    <p:sldId id="440" r:id="rId18"/>
    <p:sldId id="443" r:id="rId19"/>
    <p:sldId id="441" r:id="rId20"/>
    <p:sldId id="442" r:id="rId21"/>
    <p:sldId id="444" r:id="rId22"/>
    <p:sldId id="414" r:id="rId23"/>
    <p:sldId id="415" r:id="rId24"/>
    <p:sldId id="416" r:id="rId25"/>
    <p:sldId id="417" r:id="rId26"/>
    <p:sldId id="418" r:id="rId27"/>
    <p:sldId id="420" r:id="rId28"/>
    <p:sldId id="421" r:id="rId29"/>
    <p:sldId id="422" r:id="rId30"/>
    <p:sldId id="423" r:id="rId31"/>
    <p:sldId id="424" r:id="rId32"/>
    <p:sldId id="419" r:id="rId33"/>
    <p:sldId id="426" r:id="rId34"/>
    <p:sldId id="427" r:id="rId35"/>
    <p:sldId id="425" r:id="rId36"/>
    <p:sldId id="428" r:id="rId37"/>
    <p:sldId id="429" r:id="rId38"/>
    <p:sldId id="430" r:id="rId39"/>
    <p:sldId id="431" r:id="rId40"/>
    <p:sldId id="432" r:id="rId41"/>
    <p:sldId id="434" r:id="rId42"/>
    <p:sldId id="433" r:id="rId43"/>
  </p:sldIdLst>
  <p:sldSz cx="9144000" cy="5715000" type="screen16x10"/>
  <p:notesSz cx="6858000" cy="9144000"/>
  <p:custDataLst>
    <p:tags r:id="rId46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5465" userDrawn="1">
          <p15:clr>
            <a:srgbClr val="A4A3A4"/>
          </p15:clr>
        </p15:guide>
        <p15:guide id="3" orient="horz" pos="3274" userDrawn="1">
          <p15:clr>
            <a:srgbClr val="A4A3A4"/>
          </p15:clr>
        </p15:guide>
        <p15:guide id="11" pos="317" userDrawn="1">
          <p15:clr>
            <a:srgbClr val="A4A3A4"/>
          </p15:clr>
        </p15:guide>
        <p15:guide id="12" orient="horz" pos="598" userDrawn="1">
          <p15:clr>
            <a:srgbClr val="A4A3A4"/>
          </p15:clr>
        </p15:guide>
        <p15:guide id="13" orient="horz" pos="303" userDrawn="1">
          <p15:clr>
            <a:srgbClr val="A4A3A4"/>
          </p15:clr>
        </p15:guide>
        <p15:guide id="14" pos="2880" userDrawn="1">
          <p15:clr>
            <a:srgbClr val="A4A3A4"/>
          </p15:clr>
        </p15:guide>
        <p15:guide id="15" pos="3039" userDrawn="1">
          <p15:clr>
            <a:srgbClr val="A4A3A4"/>
          </p15:clr>
        </p15:guide>
        <p15:guide id="16" orient="horz" pos="1188" userDrawn="1">
          <p15:clr>
            <a:srgbClr val="A4A3A4"/>
          </p15:clr>
        </p15:guide>
        <p15:guide id="17" pos="2721" userDrawn="1">
          <p15:clr>
            <a:srgbClr val="A4A3A4"/>
          </p15:clr>
        </p15:guide>
        <p15:guide id="18" pos="431" userDrawn="1">
          <p15:clr>
            <a:srgbClr val="A4A3A4"/>
          </p15:clr>
        </p15:guide>
        <p15:guide id="20" pos="4309" userDrawn="1">
          <p15:clr>
            <a:srgbClr val="A4A3A4"/>
          </p15:clr>
        </p15:guide>
        <p15:guide id="21" orient="horz" pos="3047" userDrawn="1">
          <p15:clr>
            <a:srgbClr val="A4A3A4"/>
          </p15:clr>
        </p15:guide>
        <p15:guide id="22" orient="horz" pos="282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7529F"/>
    <a:srgbClr val="438AD7"/>
    <a:srgbClr val="E6E6E6"/>
    <a:srgbClr val="D9D9D9"/>
    <a:srgbClr val="E5594B"/>
    <a:srgbClr val="0097A7"/>
    <a:srgbClr val="DBEEF9"/>
    <a:srgbClr val="99C652"/>
    <a:srgbClr val="92475C"/>
    <a:srgbClr val="F2D0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896" autoAdjust="0"/>
    <p:restoredTop sz="83023" autoAdjust="0"/>
  </p:normalViewPr>
  <p:slideViewPr>
    <p:cSldViewPr snapToGrid="0" snapToObjects="1" showGuides="1">
      <p:cViewPr varScale="1">
        <p:scale>
          <a:sx n="48" d="100"/>
          <a:sy n="48" d="100"/>
        </p:scale>
        <p:origin x="66" y="228"/>
      </p:cViewPr>
      <p:guideLst>
        <p:guide pos="5465"/>
        <p:guide orient="horz" pos="3274"/>
        <p:guide pos="317"/>
        <p:guide orient="horz" pos="598"/>
        <p:guide orient="horz" pos="303"/>
        <p:guide pos="2880"/>
        <p:guide pos="3039"/>
        <p:guide orient="horz" pos="1188"/>
        <p:guide pos="2721"/>
        <p:guide pos="431"/>
        <p:guide pos="4309"/>
        <p:guide orient="horz" pos="3047"/>
        <p:guide orient="horz" pos="2821"/>
      </p:guideLst>
    </p:cSldViewPr>
  </p:slideViewPr>
  <p:notesTextViewPr>
    <p:cViewPr>
      <p:scale>
        <a:sx n="140" d="100"/>
        <a:sy n="14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B660075-1340-4280-9193-69E607A701D3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PE"/>
        </a:p>
      </dgm:t>
    </dgm:pt>
    <dgm:pt modelId="{001A53E7-FF55-4CF6-A6CD-17ECA275806A}">
      <dgm:prSet custT="1"/>
      <dgm:spPr>
        <a:solidFill>
          <a:srgbClr val="67529F"/>
        </a:solidFill>
      </dgm:spPr>
      <dgm:t>
        <a:bodyPr/>
        <a:lstStyle/>
        <a:p>
          <a:pPr rtl="0"/>
          <a:r>
            <a:rPr lang="es-ES_tradnl" sz="1500"/>
            <a:t>Reducciones de costo (menos defectos y errores)</a:t>
          </a:r>
          <a:endParaRPr lang="es-PE" sz="1500" dirty="0"/>
        </a:p>
      </dgm:t>
    </dgm:pt>
    <dgm:pt modelId="{2EE51B5F-7A15-4DA8-98D8-43B16A3137E1}" type="parTrans" cxnId="{A06C7C85-559A-4B9A-A572-0E7293B44A25}">
      <dgm:prSet/>
      <dgm:spPr/>
      <dgm:t>
        <a:bodyPr/>
        <a:lstStyle/>
        <a:p>
          <a:endParaRPr lang="es-PE" sz="1500"/>
        </a:p>
      </dgm:t>
    </dgm:pt>
    <dgm:pt modelId="{CF9666B7-C5E9-4DF5-930A-86B2D6CD2F56}" type="sibTrans" cxnId="{A06C7C85-559A-4B9A-A572-0E7293B44A25}">
      <dgm:prSet/>
      <dgm:spPr/>
      <dgm:t>
        <a:bodyPr/>
        <a:lstStyle/>
        <a:p>
          <a:endParaRPr lang="es-PE" sz="1500"/>
        </a:p>
      </dgm:t>
    </dgm:pt>
    <dgm:pt modelId="{0C3FBA60-FA1C-45C5-BB57-98937C601388}">
      <dgm:prSet custT="1"/>
      <dgm:spPr>
        <a:solidFill>
          <a:srgbClr val="67529F"/>
        </a:solidFill>
      </dgm:spPr>
      <dgm:t>
        <a:bodyPr/>
        <a:lstStyle/>
        <a:p>
          <a:pPr rtl="0"/>
          <a:r>
            <a:rPr lang="es-ES_tradnl" sz="1500"/>
            <a:t>Mejoras en las utilidades y la productividad</a:t>
          </a:r>
          <a:endParaRPr lang="es-PE" sz="1500"/>
        </a:p>
      </dgm:t>
    </dgm:pt>
    <dgm:pt modelId="{BA976CB8-48F2-41CF-B93B-118547B03A25}" type="parTrans" cxnId="{D8F6E760-EA11-423B-877F-4BFA4B87091D}">
      <dgm:prSet/>
      <dgm:spPr/>
      <dgm:t>
        <a:bodyPr/>
        <a:lstStyle/>
        <a:p>
          <a:endParaRPr lang="es-PE" sz="1500"/>
        </a:p>
      </dgm:t>
    </dgm:pt>
    <dgm:pt modelId="{A4BAAFDD-CC3E-494E-A403-C15622092319}" type="sibTrans" cxnId="{D8F6E760-EA11-423B-877F-4BFA4B87091D}">
      <dgm:prSet/>
      <dgm:spPr/>
      <dgm:t>
        <a:bodyPr/>
        <a:lstStyle/>
        <a:p>
          <a:endParaRPr lang="es-PE" sz="1500"/>
        </a:p>
      </dgm:t>
    </dgm:pt>
    <dgm:pt modelId="{7B96AB4E-0819-4C2C-AA42-A6A5C6A7BD0F}">
      <dgm:prSet custT="1"/>
      <dgm:spPr>
        <a:solidFill>
          <a:srgbClr val="67529F"/>
        </a:solidFill>
      </dgm:spPr>
      <dgm:t>
        <a:bodyPr/>
        <a:lstStyle/>
        <a:p>
          <a:pPr rtl="0"/>
          <a:r>
            <a:rPr lang="es-ES_tradnl" sz="1500"/>
            <a:t>Mejora en la satisfacción del cliente (lealtad y participación de mercado)</a:t>
          </a:r>
          <a:endParaRPr lang="es-PE" sz="1500"/>
        </a:p>
      </dgm:t>
    </dgm:pt>
    <dgm:pt modelId="{FBC5AB93-25D0-4480-A5CB-B56CA4C3A156}" type="parTrans" cxnId="{3C54EEC2-0FE8-4186-8007-8F0D0141A4CD}">
      <dgm:prSet/>
      <dgm:spPr/>
      <dgm:t>
        <a:bodyPr/>
        <a:lstStyle/>
        <a:p>
          <a:endParaRPr lang="es-PE" sz="1500"/>
        </a:p>
      </dgm:t>
    </dgm:pt>
    <dgm:pt modelId="{C95C4C73-FB70-443A-986D-BB9859CB5F5C}" type="sibTrans" cxnId="{3C54EEC2-0FE8-4186-8007-8F0D0141A4CD}">
      <dgm:prSet/>
      <dgm:spPr/>
      <dgm:t>
        <a:bodyPr/>
        <a:lstStyle/>
        <a:p>
          <a:endParaRPr lang="es-PE" sz="1500"/>
        </a:p>
      </dgm:t>
    </dgm:pt>
    <dgm:pt modelId="{BA5286F0-0E7F-48C1-9EAE-BBD001FDB65E}">
      <dgm:prSet custT="1"/>
      <dgm:spPr>
        <a:solidFill>
          <a:srgbClr val="67529F"/>
        </a:solidFill>
      </dgm:spPr>
      <dgm:t>
        <a:bodyPr/>
        <a:lstStyle/>
        <a:p>
          <a:pPr rtl="0"/>
          <a:r>
            <a:rPr lang="es-ES_tradnl" sz="1500"/>
            <a:t>Reducciones de tiempos de ciclo</a:t>
          </a:r>
          <a:endParaRPr lang="es-PE" sz="1500"/>
        </a:p>
      </dgm:t>
    </dgm:pt>
    <dgm:pt modelId="{B34F813C-3011-4D69-98A5-3AF8BDB45ED4}" type="parTrans" cxnId="{71158BED-6689-4B52-9911-5689819E6F78}">
      <dgm:prSet/>
      <dgm:spPr/>
      <dgm:t>
        <a:bodyPr/>
        <a:lstStyle/>
        <a:p>
          <a:endParaRPr lang="es-PE" sz="1500"/>
        </a:p>
      </dgm:t>
    </dgm:pt>
    <dgm:pt modelId="{944C7FA4-4BA3-4E80-A13A-0695126F850E}" type="sibTrans" cxnId="{71158BED-6689-4B52-9911-5689819E6F78}">
      <dgm:prSet/>
      <dgm:spPr/>
      <dgm:t>
        <a:bodyPr/>
        <a:lstStyle/>
        <a:p>
          <a:endParaRPr lang="es-PE" sz="1500"/>
        </a:p>
      </dgm:t>
    </dgm:pt>
    <dgm:pt modelId="{B0E260A9-FFB1-4696-8D09-8A540052B064}">
      <dgm:prSet custT="1"/>
      <dgm:spPr>
        <a:solidFill>
          <a:srgbClr val="67529F"/>
        </a:solidFill>
      </dgm:spPr>
      <dgm:t>
        <a:bodyPr/>
        <a:lstStyle/>
        <a:p>
          <a:pPr rtl="0"/>
          <a:r>
            <a:rPr lang="es-ES_tradnl" sz="1500"/>
            <a:t>Cambios culturales</a:t>
          </a:r>
          <a:endParaRPr lang="es-PE" sz="1500"/>
        </a:p>
      </dgm:t>
    </dgm:pt>
    <dgm:pt modelId="{9200CC01-5934-44B5-85BB-B61FBAD5B02D}" type="parTrans" cxnId="{F51DE2F2-F6C5-4CCF-8DB7-439CDA098E79}">
      <dgm:prSet/>
      <dgm:spPr/>
      <dgm:t>
        <a:bodyPr/>
        <a:lstStyle/>
        <a:p>
          <a:endParaRPr lang="es-PE" sz="1500"/>
        </a:p>
      </dgm:t>
    </dgm:pt>
    <dgm:pt modelId="{33B080D8-3091-4CD3-B488-12BA5955729D}" type="sibTrans" cxnId="{F51DE2F2-F6C5-4CCF-8DB7-439CDA098E79}">
      <dgm:prSet/>
      <dgm:spPr/>
      <dgm:t>
        <a:bodyPr/>
        <a:lstStyle/>
        <a:p>
          <a:endParaRPr lang="es-PE" sz="1500"/>
        </a:p>
      </dgm:t>
    </dgm:pt>
    <dgm:pt modelId="{3A878BA5-6A6B-47BF-82FE-DE91F79FE09B}" type="pres">
      <dgm:prSet presAssocID="{1B660075-1340-4280-9193-69E607A701D3}" presName="Name0" presStyleCnt="0">
        <dgm:presLayoutVars>
          <dgm:dir/>
          <dgm:animLvl val="lvl"/>
          <dgm:resizeHandles val="exact"/>
        </dgm:presLayoutVars>
      </dgm:prSet>
      <dgm:spPr/>
    </dgm:pt>
    <dgm:pt modelId="{C2B20B39-088C-4C93-8C86-E45158D97775}" type="pres">
      <dgm:prSet presAssocID="{B0E260A9-FFB1-4696-8D09-8A540052B064}" presName="boxAndChildren" presStyleCnt="0"/>
      <dgm:spPr/>
    </dgm:pt>
    <dgm:pt modelId="{076F43E6-A90B-4E3D-BFFE-87330432A7EF}" type="pres">
      <dgm:prSet presAssocID="{B0E260A9-FFB1-4696-8D09-8A540052B064}" presName="parentTextBox" presStyleLbl="node1" presStyleIdx="0" presStyleCnt="5"/>
      <dgm:spPr/>
    </dgm:pt>
    <dgm:pt modelId="{BA6F749B-4A75-44C6-B04A-F5609079B4E1}" type="pres">
      <dgm:prSet presAssocID="{944C7FA4-4BA3-4E80-A13A-0695126F850E}" presName="sp" presStyleCnt="0"/>
      <dgm:spPr/>
    </dgm:pt>
    <dgm:pt modelId="{0CCCDEE5-042B-42F6-8277-4FB9304F7AB5}" type="pres">
      <dgm:prSet presAssocID="{BA5286F0-0E7F-48C1-9EAE-BBD001FDB65E}" presName="arrowAndChildren" presStyleCnt="0"/>
      <dgm:spPr/>
    </dgm:pt>
    <dgm:pt modelId="{442ADA6B-1655-4A4C-BD01-B52D2C77FF9C}" type="pres">
      <dgm:prSet presAssocID="{BA5286F0-0E7F-48C1-9EAE-BBD001FDB65E}" presName="parentTextArrow" presStyleLbl="node1" presStyleIdx="1" presStyleCnt="5"/>
      <dgm:spPr/>
    </dgm:pt>
    <dgm:pt modelId="{BAC9D468-03F7-4EC4-9742-FD0B3752123A}" type="pres">
      <dgm:prSet presAssocID="{C95C4C73-FB70-443A-986D-BB9859CB5F5C}" presName="sp" presStyleCnt="0"/>
      <dgm:spPr/>
    </dgm:pt>
    <dgm:pt modelId="{73BC68FC-1F8A-490D-AD7E-520C3C3D4A75}" type="pres">
      <dgm:prSet presAssocID="{7B96AB4E-0819-4C2C-AA42-A6A5C6A7BD0F}" presName="arrowAndChildren" presStyleCnt="0"/>
      <dgm:spPr/>
    </dgm:pt>
    <dgm:pt modelId="{3AA0300A-86B6-497A-8A1F-23E9DB2208EF}" type="pres">
      <dgm:prSet presAssocID="{7B96AB4E-0819-4C2C-AA42-A6A5C6A7BD0F}" presName="parentTextArrow" presStyleLbl="node1" presStyleIdx="2" presStyleCnt="5"/>
      <dgm:spPr/>
    </dgm:pt>
    <dgm:pt modelId="{20B7D74A-C364-47A2-9E3A-1D3A4F2C0936}" type="pres">
      <dgm:prSet presAssocID="{A4BAAFDD-CC3E-494E-A403-C15622092319}" presName="sp" presStyleCnt="0"/>
      <dgm:spPr/>
    </dgm:pt>
    <dgm:pt modelId="{8D0D3663-7B41-481A-AB6C-86D7DC8A036E}" type="pres">
      <dgm:prSet presAssocID="{0C3FBA60-FA1C-45C5-BB57-98937C601388}" presName="arrowAndChildren" presStyleCnt="0"/>
      <dgm:spPr/>
    </dgm:pt>
    <dgm:pt modelId="{5A0E7C4A-EC33-4EEC-9A7A-7536CD742332}" type="pres">
      <dgm:prSet presAssocID="{0C3FBA60-FA1C-45C5-BB57-98937C601388}" presName="parentTextArrow" presStyleLbl="node1" presStyleIdx="3" presStyleCnt="5"/>
      <dgm:spPr/>
    </dgm:pt>
    <dgm:pt modelId="{38E183DF-D8D4-41C2-A97B-1C2DD5E396DA}" type="pres">
      <dgm:prSet presAssocID="{CF9666B7-C5E9-4DF5-930A-86B2D6CD2F56}" presName="sp" presStyleCnt="0"/>
      <dgm:spPr/>
    </dgm:pt>
    <dgm:pt modelId="{4A7FE15C-BAE0-4B8A-88DC-18451717DB7D}" type="pres">
      <dgm:prSet presAssocID="{001A53E7-FF55-4CF6-A6CD-17ECA275806A}" presName="arrowAndChildren" presStyleCnt="0"/>
      <dgm:spPr/>
    </dgm:pt>
    <dgm:pt modelId="{4F936D38-DE4C-46EE-B1F9-3F04B6F87991}" type="pres">
      <dgm:prSet presAssocID="{001A53E7-FF55-4CF6-A6CD-17ECA275806A}" presName="parentTextArrow" presStyleLbl="node1" presStyleIdx="4" presStyleCnt="5"/>
      <dgm:spPr/>
    </dgm:pt>
  </dgm:ptLst>
  <dgm:cxnLst>
    <dgm:cxn modelId="{D8F6E760-EA11-423B-877F-4BFA4B87091D}" srcId="{1B660075-1340-4280-9193-69E607A701D3}" destId="{0C3FBA60-FA1C-45C5-BB57-98937C601388}" srcOrd="1" destOrd="0" parTransId="{BA976CB8-48F2-41CF-B93B-118547B03A25}" sibTransId="{A4BAAFDD-CC3E-494E-A403-C15622092319}"/>
    <dgm:cxn modelId="{BF2C7F82-B9B5-984F-A37B-AD938E59B6D3}" type="presOf" srcId="{B0E260A9-FFB1-4696-8D09-8A540052B064}" destId="{076F43E6-A90B-4E3D-BFFE-87330432A7EF}" srcOrd="0" destOrd="0" presId="urn:microsoft.com/office/officeart/2005/8/layout/process4"/>
    <dgm:cxn modelId="{6D25C182-7C6A-F84A-B186-CD271BCB103E}" type="presOf" srcId="{1B660075-1340-4280-9193-69E607A701D3}" destId="{3A878BA5-6A6B-47BF-82FE-DE91F79FE09B}" srcOrd="0" destOrd="0" presId="urn:microsoft.com/office/officeart/2005/8/layout/process4"/>
    <dgm:cxn modelId="{A06C7C85-559A-4B9A-A572-0E7293B44A25}" srcId="{1B660075-1340-4280-9193-69E607A701D3}" destId="{001A53E7-FF55-4CF6-A6CD-17ECA275806A}" srcOrd="0" destOrd="0" parTransId="{2EE51B5F-7A15-4DA8-98D8-43B16A3137E1}" sibTransId="{CF9666B7-C5E9-4DF5-930A-86B2D6CD2F56}"/>
    <dgm:cxn modelId="{C8ACC2B5-07B1-FA4C-9633-03CBB373B977}" type="presOf" srcId="{7B96AB4E-0819-4C2C-AA42-A6A5C6A7BD0F}" destId="{3AA0300A-86B6-497A-8A1F-23E9DB2208EF}" srcOrd="0" destOrd="0" presId="urn:microsoft.com/office/officeart/2005/8/layout/process4"/>
    <dgm:cxn modelId="{35FF5FC2-9D8D-CC41-B80E-5D10224472CE}" type="presOf" srcId="{0C3FBA60-FA1C-45C5-BB57-98937C601388}" destId="{5A0E7C4A-EC33-4EEC-9A7A-7536CD742332}" srcOrd="0" destOrd="0" presId="urn:microsoft.com/office/officeart/2005/8/layout/process4"/>
    <dgm:cxn modelId="{3C54EEC2-0FE8-4186-8007-8F0D0141A4CD}" srcId="{1B660075-1340-4280-9193-69E607A701D3}" destId="{7B96AB4E-0819-4C2C-AA42-A6A5C6A7BD0F}" srcOrd="2" destOrd="0" parTransId="{FBC5AB93-25D0-4480-A5CB-B56CA4C3A156}" sibTransId="{C95C4C73-FB70-443A-986D-BB9859CB5F5C}"/>
    <dgm:cxn modelId="{F8506BE2-0C60-BA47-A80F-5E46BF3B6495}" type="presOf" srcId="{001A53E7-FF55-4CF6-A6CD-17ECA275806A}" destId="{4F936D38-DE4C-46EE-B1F9-3F04B6F87991}" srcOrd="0" destOrd="0" presId="urn:microsoft.com/office/officeart/2005/8/layout/process4"/>
    <dgm:cxn modelId="{3A5FF1E8-EC4A-604A-8152-8E60B0B50BBC}" type="presOf" srcId="{BA5286F0-0E7F-48C1-9EAE-BBD001FDB65E}" destId="{442ADA6B-1655-4A4C-BD01-B52D2C77FF9C}" srcOrd="0" destOrd="0" presId="urn:microsoft.com/office/officeart/2005/8/layout/process4"/>
    <dgm:cxn modelId="{71158BED-6689-4B52-9911-5689819E6F78}" srcId="{1B660075-1340-4280-9193-69E607A701D3}" destId="{BA5286F0-0E7F-48C1-9EAE-BBD001FDB65E}" srcOrd="3" destOrd="0" parTransId="{B34F813C-3011-4D69-98A5-3AF8BDB45ED4}" sibTransId="{944C7FA4-4BA3-4E80-A13A-0695126F850E}"/>
    <dgm:cxn modelId="{F51DE2F2-F6C5-4CCF-8DB7-439CDA098E79}" srcId="{1B660075-1340-4280-9193-69E607A701D3}" destId="{B0E260A9-FFB1-4696-8D09-8A540052B064}" srcOrd="4" destOrd="0" parTransId="{9200CC01-5934-44B5-85BB-B61FBAD5B02D}" sibTransId="{33B080D8-3091-4CD3-B488-12BA5955729D}"/>
    <dgm:cxn modelId="{41A0B22E-737E-2D41-8FA7-E7B537BD9FC0}" type="presParOf" srcId="{3A878BA5-6A6B-47BF-82FE-DE91F79FE09B}" destId="{C2B20B39-088C-4C93-8C86-E45158D97775}" srcOrd="0" destOrd="0" presId="urn:microsoft.com/office/officeart/2005/8/layout/process4"/>
    <dgm:cxn modelId="{6996985A-3FC8-0442-A2DA-C7352DD659E8}" type="presParOf" srcId="{C2B20B39-088C-4C93-8C86-E45158D97775}" destId="{076F43E6-A90B-4E3D-BFFE-87330432A7EF}" srcOrd="0" destOrd="0" presId="urn:microsoft.com/office/officeart/2005/8/layout/process4"/>
    <dgm:cxn modelId="{7B002EF7-69C5-FC49-8BBC-0F526EEF3213}" type="presParOf" srcId="{3A878BA5-6A6B-47BF-82FE-DE91F79FE09B}" destId="{BA6F749B-4A75-44C6-B04A-F5609079B4E1}" srcOrd="1" destOrd="0" presId="urn:microsoft.com/office/officeart/2005/8/layout/process4"/>
    <dgm:cxn modelId="{4A076DD0-DA23-6346-B77E-B712B2FCE01F}" type="presParOf" srcId="{3A878BA5-6A6B-47BF-82FE-DE91F79FE09B}" destId="{0CCCDEE5-042B-42F6-8277-4FB9304F7AB5}" srcOrd="2" destOrd="0" presId="urn:microsoft.com/office/officeart/2005/8/layout/process4"/>
    <dgm:cxn modelId="{34757C43-6CD5-3944-9EE5-92135F24F13D}" type="presParOf" srcId="{0CCCDEE5-042B-42F6-8277-4FB9304F7AB5}" destId="{442ADA6B-1655-4A4C-BD01-B52D2C77FF9C}" srcOrd="0" destOrd="0" presId="urn:microsoft.com/office/officeart/2005/8/layout/process4"/>
    <dgm:cxn modelId="{B55B4FD9-AD3F-E842-A93C-BD58FF23B6CB}" type="presParOf" srcId="{3A878BA5-6A6B-47BF-82FE-DE91F79FE09B}" destId="{BAC9D468-03F7-4EC4-9742-FD0B3752123A}" srcOrd="3" destOrd="0" presId="urn:microsoft.com/office/officeart/2005/8/layout/process4"/>
    <dgm:cxn modelId="{2C05F140-78AB-F146-B6AF-787AA136449A}" type="presParOf" srcId="{3A878BA5-6A6B-47BF-82FE-DE91F79FE09B}" destId="{73BC68FC-1F8A-490D-AD7E-520C3C3D4A75}" srcOrd="4" destOrd="0" presId="urn:microsoft.com/office/officeart/2005/8/layout/process4"/>
    <dgm:cxn modelId="{FC04A63A-7D2B-8845-9B8F-C5CC71184B26}" type="presParOf" srcId="{73BC68FC-1F8A-490D-AD7E-520C3C3D4A75}" destId="{3AA0300A-86B6-497A-8A1F-23E9DB2208EF}" srcOrd="0" destOrd="0" presId="urn:microsoft.com/office/officeart/2005/8/layout/process4"/>
    <dgm:cxn modelId="{F29D1D59-441E-8145-97A3-B99B67D158C4}" type="presParOf" srcId="{3A878BA5-6A6B-47BF-82FE-DE91F79FE09B}" destId="{20B7D74A-C364-47A2-9E3A-1D3A4F2C0936}" srcOrd="5" destOrd="0" presId="urn:microsoft.com/office/officeart/2005/8/layout/process4"/>
    <dgm:cxn modelId="{095D28F3-4779-3549-A5EC-EA3C3FA40723}" type="presParOf" srcId="{3A878BA5-6A6B-47BF-82FE-DE91F79FE09B}" destId="{8D0D3663-7B41-481A-AB6C-86D7DC8A036E}" srcOrd="6" destOrd="0" presId="urn:microsoft.com/office/officeart/2005/8/layout/process4"/>
    <dgm:cxn modelId="{10419CB4-A0CD-7C4E-A039-2E7479FE942C}" type="presParOf" srcId="{8D0D3663-7B41-481A-AB6C-86D7DC8A036E}" destId="{5A0E7C4A-EC33-4EEC-9A7A-7536CD742332}" srcOrd="0" destOrd="0" presId="urn:microsoft.com/office/officeart/2005/8/layout/process4"/>
    <dgm:cxn modelId="{EB183FE3-10B3-7146-B521-5780462E1F11}" type="presParOf" srcId="{3A878BA5-6A6B-47BF-82FE-DE91F79FE09B}" destId="{38E183DF-D8D4-41C2-A97B-1C2DD5E396DA}" srcOrd="7" destOrd="0" presId="urn:microsoft.com/office/officeart/2005/8/layout/process4"/>
    <dgm:cxn modelId="{DA3B955F-DC0E-2B47-97F6-627559A55791}" type="presParOf" srcId="{3A878BA5-6A6B-47BF-82FE-DE91F79FE09B}" destId="{4A7FE15C-BAE0-4B8A-88DC-18451717DB7D}" srcOrd="8" destOrd="0" presId="urn:microsoft.com/office/officeart/2005/8/layout/process4"/>
    <dgm:cxn modelId="{8DEA1898-8866-8A4D-943B-7513D8171033}" type="presParOf" srcId="{4A7FE15C-BAE0-4B8A-88DC-18451717DB7D}" destId="{4F936D38-DE4C-46EE-B1F9-3F04B6F87991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4E73DE8E-2276-463D-BDF5-14AFBBCA6152}" type="doc">
      <dgm:prSet loTypeId="urn:microsoft.com/office/officeart/2005/8/layout/process1" loCatId="process" qsTypeId="urn:microsoft.com/office/officeart/2005/8/quickstyle/simple1" qsCatId="simple" csTypeId="urn:microsoft.com/office/officeart/2005/8/colors/accent0_3" csCatId="mainScheme" phldr="1"/>
      <dgm:spPr/>
    </dgm:pt>
    <dgm:pt modelId="{AB4BF70F-C661-4829-BF06-5542016FC7DB}">
      <dgm:prSet phldrT="[Texto]" custT="1"/>
      <dgm:spPr>
        <a:solidFill>
          <a:srgbClr val="D9D9D9"/>
        </a:solidFill>
        <a:ln>
          <a:noFill/>
        </a:ln>
      </dgm:spPr>
      <dgm:t>
        <a:bodyPr/>
        <a:lstStyle/>
        <a:p>
          <a:r>
            <a:rPr lang="es-PE" sz="1600" dirty="0"/>
            <a:t>Definir</a:t>
          </a:r>
        </a:p>
      </dgm:t>
    </dgm:pt>
    <dgm:pt modelId="{D239D621-D9A7-4DAB-9A65-EF43C464F753}" type="parTrans" cxnId="{3AE19438-89C1-4013-BCDC-DDEC40C9558F}">
      <dgm:prSet/>
      <dgm:spPr/>
      <dgm:t>
        <a:bodyPr/>
        <a:lstStyle/>
        <a:p>
          <a:endParaRPr lang="es-PE" sz="1600"/>
        </a:p>
      </dgm:t>
    </dgm:pt>
    <dgm:pt modelId="{A76B9FFA-0FCD-4A1D-9FB7-189CF47A114F}" type="sibTrans" cxnId="{3AE19438-89C1-4013-BCDC-DDEC40C9558F}">
      <dgm:prSet custT="1"/>
      <dgm:spPr>
        <a:solidFill>
          <a:schemeClr val="bg1">
            <a:lumMod val="65000"/>
          </a:schemeClr>
        </a:solidFill>
      </dgm:spPr>
      <dgm:t>
        <a:bodyPr/>
        <a:lstStyle/>
        <a:p>
          <a:endParaRPr lang="es-PE" sz="1600"/>
        </a:p>
      </dgm:t>
    </dgm:pt>
    <dgm:pt modelId="{F8B3F0B6-FA8E-46D2-AE74-05B82EBE7770}">
      <dgm:prSet phldrT="[Texto]" custT="1"/>
      <dgm:spPr>
        <a:solidFill>
          <a:srgbClr val="D9D9D9"/>
        </a:solidFill>
        <a:ln>
          <a:noFill/>
        </a:ln>
      </dgm:spPr>
      <dgm:t>
        <a:bodyPr/>
        <a:lstStyle/>
        <a:p>
          <a:r>
            <a:rPr lang="es-PE" sz="1600" dirty="0"/>
            <a:t>Medir</a:t>
          </a:r>
        </a:p>
      </dgm:t>
    </dgm:pt>
    <dgm:pt modelId="{A24A2EFA-B91E-4072-BD17-44BEB744C91D}" type="parTrans" cxnId="{DA4A429F-6C94-4D0B-A15F-BCDF956B0890}">
      <dgm:prSet/>
      <dgm:spPr/>
      <dgm:t>
        <a:bodyPr/>
        <a:lstStyle/>
        <a:p>
          <a:endParaRPr lang="es-PE" sz="1600"/>
        </a:p>
      </dgm:t>
    </dgm:pt>
    <dgm:pt modelId="{082D6977-B34A-4145-9291-6564D19F7B82}" type="sibTrans" cxnId="{DA4A429F-6C94-4D0B-A15F-BCDF956B0890}">
      <dgm:prSet custT="1"/>
      <dgm:spPr>
        <a:solidFill>
          <a:schemeClr val="bg1">
            <a:lumMod val="65000"/>
          </a:schemeClr>
        </a:solidFill>
      </dgm:spPr>
      <dgm:t>
        <a:bodyPr/>
        <a:lstStyle/>
        <a:p>
          <a:endParaRPr lang="es-PE" sz="1600"/>
        </a:p>
      </dgm:t>
    </dgm:pt>
    <dgm:pt modelId="{1105B071-F006-43B3-AD85-E222EB99B6B3}">
      <dgm:prSet phldrT="[Texto]" custT="1"/>
      <dgm:spPr>
        <a:solidFill>
          <a:srgbClr val="67529F"/>
        </a:solidFill>
        <a:ln>
          <a:noFill/>
        </a:ln>
      </dgm:spPr>
      <dgm:t>
        <a:bodyPr/>
        <a:lstStyle/>
        <a:p>
          <a:r>
            <a:rPr lang="es-PE" sz="1600" dirty="0"/>
            <a:t>Analizar</a:t>
          </a:r>
        </a:p>
      </dgm:t>
    </dgm:pt>
    <dgm:pt modelId="{90910FEF-E0CC-44DC-9A2A-F18C9812D449}" type="parTrans" cxnId="{390F7041-FAC5-4E9E-A7D8-0BF8C56B1BF0}">
      <dgm:prSet/>
      <dgm:spPr/>
      <dgm:t>
        <a:bodyPr/>
        <a:lstStyle/>
        <a:p>
          <a:endParaRPr lang="es-PE" sz="1600"/>
        </a:p>
      </dgm:t>
    </dgm:pt>
    <dgm:pt modelId="{13DCDC78-9ABC-4C2B-BB85-BA7587F8C72C}" type="sibTrans" cxnId="{390F7041-FAC5-4E9E-A7D8-0BF8C56B1BF0}">
      <dgm:prSet custT="1"/>
      <dgm:spPr>
        <a:solidFill>
          <a:schemeClr val="bg1">
            <a:lumMod val="65000"/>
          </a:schemeClr>
        </a:solidFill>
      </dgm:spPr>
      <dgm:t>
        <a:bodyPr/>
        <a:lstStyle/>
        <a:p>
          <a:endParaRPr lang="es-PE" sz="1600"/>
        </a:p>
      </dgm:t>
    </dgm:pt>
    <dgm:pt modelId="{596C05E7-BE8E-4B5F-8EF9-0844255BDE3C}">
      <dgm:prSet phldrT="[Texto]" custT="1"/>
      <dgm:spPr>
        <a:solidFill>
          <a:schemeClr val="bg1">
            <a:lumMod val="85000"/>
          </a:schemeClr>
        </a:solidFill>
        <a:ln>
          <a:noFill/>
        </a:ln>
      </dgm:spPr>
      <dgm:t>
        <a:bodyPr/>
        <a:lstStyle/>
        <a:p>
          <a:r>
            <a:rPr lang="es-PE" sz="1600" dirty="0"/>
            <a:t>Mejorar</a:t>
          </a:r>
        </a:p>
      </dgm:t>
    </dgm:pt>
    <dgm:pt modelId="{D156C7FF-7B6B-4CE0-B6EC-9749AF01CA0F}" type="parTrans" cxnId="{DAB6A882-E780-467F-BE70-CB340F22837B}">
      <dgm:prSet/>
      <dgm:spPr/>
      <dgm:t>
        <a:bodyPr/>
        <a:lstStyle/>
        <a:p>
          <a:endParaRPr lang="es-PE" sz="1600"/>
        </a:p>
      </dgm:t>
    </dgm:pt>
    <dgm:pt modelId="{DC30128B-2013-4C5E-A3F4-A9242CF9F796}" type="sibTrans" cxnId="{DAB6A882-E780-467F-BE70-CB340F22837B}">
      <dgm:prSet custT="1"/>
      <dgm:spPr>
        <a:solidFill>
          <a:schemeClr val="bg1">
            <a:lumMod val="65000"/>
          </a:schemeClr>
        </a:solidFill>
      </dgm:spPr>
      <dgm:t>
        <a:bodyPr/>
        <a:lstStyle/>
        <a:p>
          <a:endParaRPr lang="es-PE" sz="1600"/>
        </a:p>
      </dgm:t>
    </dgm:pt>
    <dgm:pt modelId="{D312B113-0257-4DD3-96C4-D673A01F7411}">
      <dgm:prSet phldrT="[Texto]" custT="1"/>
      <dgm:spPr>
        <a:solidFill>
          <a:schemeClr val="bg1">
            <a:lumMod val="85000"/>
          </a:schemeClr>
        </a:solidFill>
        <a:ln>
          <a:noFill/>
        </a:ln>
      </dgm:spPr>
      <dgm:t>
        <a:bodyPr/>
        <a:lstStyle/>
        <a:p>
          <a:r>
            <a:rPr lang="es-PE" sz="1600" dirty="0"/>
            <a:t>Controlar</a:t>
          </a:r>
        </a:p>
      </dgm:t>
    </dgm:pt>
    <dgm:pt modelId="{B5837AC8-1C98-464E-8662-B3CF470F336F}" type="parTrans" cxnId="{86853873-636E-4E9C-A2C8-8BF222AE16F0}">
      <dgm:prSet/>
      <dgm:spPr/>
      <dgm:t>
        <a:bodyPr/>
        <a:lstStyle/>
        <a:p>
          <a:endParaRPr lang="es-PE" sz="1600"/>
        </a:p>
      </dgm:t>
    </dgm:pt>
    <dgm:pt modelId="{961F7ACF-ADBC-430B-8556-360B52CC06C8}" type="sibTrans" cxnId="{86853873-636E-4E9C-A2C8-8BF222AE16F0}">
      <dgm:prSet/>
      <dgm:spPr/>
      <dgm:t>
        <a:bodyPr/>
        <a:lstStyle/>
        <a:p>
          <a:endParaRPr lang="es-PE" sz="1600"/>
        </a:p>
      </dgm:t>
    </dgm:pt>
    <dgm:pt modelId="{9C009237-29E4-4FEF-B3D1-D64C11C684C5}" type="pres">
      <dgm:prSet presAssocID="{4E73DE8E-2276-463D-BDF5-14AFBBCA6152}" presName="Name0" presStyleCnt="0">
        <dgm:presLayoutVars>
          <dgm:dir/>
          <dgm:resizeHandles val="exact"/>
        </dgm:presLayoutVars>
      </dgm:prSet>
      <dgm:spPr/>
    </dgm:pt>
    <dgm:pt modelId="{7DCF3E84-36AB-4796-B048-7EF2DBDD639B}" type="pres">
      <dgm:prSet presAssocID="{AB4BF70F-C661-4829-BF06-5542016FC7DB}" presName="node" presStyleLbl="node1" presStyleIdx="0" presStyleCnt="5">
        <dgm:presLayoutVars>
          <dgm:bulletEnabled val="1"/>
        </dgm:presLayoutVars>
      </dgm:prSet>
      <dgm:spPr/>
    </dgm:pt>
    <dgm:pt modelId="{91599DA3-F280-4BCD-A33B-7B9F70E5EA5C}" type="pres">
      <dgm:prSet presAssocID="{A76B9FFA-0FCD-4A1D-9FB7-189CF47A114F}" presName="sibTrans" presStyleLbl="sibTrans2D1" presStyleIdx="0" presStyleCnt="4"/>
      <dgm:spPr/>
    </dgm:pt>
    <dgm:pt modelId="{05F17DF1-8182-47E0-A913-DA8B2CECD62B}" type="pres">
      <dgm:prSet presAssocID="{A76B9FFA-0FCD-4A1D-9FB7-189CF47A114F}" presName="connectorText" presStyleLbl="sibTrans2D1" presStyleIdx="0" presStyleCnt="4"/>
      <dgm:spPr/>
    </dgm:pt>
    <dgm:pt modelId="{4A433211-E46D-4716-8940-79F5B36BAF58}" type="pres">
      <dgm:prSet presAssocID="{F8B3F0B6-FA8E-46D2-AE74-05B82EBE7770}" presName="node" presStyleLbl="node1" presStyleIdx="1" presStyleCnt="5">
        <dgm:presLayoutVars>
          <dgm:bulletEnabled val="1"/>
        </dgm:presLayoutVars>
      </dgm:prSet>
      <dgm:spPr/>
    </dgm:pt>
    <dgm:pt modelId="{DDF31F74-ECC4-49F7-BA27-7F45148AB247}" type="pres">
      <dgm:prSet presAssocID="{082D6977-B34A-4145-9291-6564D19F7B82}" presName="sibTrans" presStyleLbl="sibTrans2D1" presStyleIdx="1" presStyleCnt="4"/>
      <dgm:spPr/>
    </dgm:pt>
    <dgm:pt modelId="{0E3A90B1-151E-4BEC-9A97-C933DB970C9D}" type="pres">
      <dgm:prSet presAssocID="{082D6977-B34A-4145-9291-6564D19F7B82}" presName="connectorText" presStyleLbl="sibTrans2D1" presStyleIdx="1" presStyleCnt="4"/>
      <dgm:spPr/>
    </dgm:pt>
    <dgm:pt modelId="{1DF55FE8-2C7F-41CC-807E-28915C04FFED}" type="pres">
      <dgm:prSet presAssocID="{1105B071-F006-43B3-AD85-E222EB99B6B3}" presName="node" presStyleLbl="node1" presStyleIdx="2" presStyleCnt="5" custLinFactNeighborY="2801">
        <dgm:presLayoutVars>
          <dgm:bulletEnabled val="1"/>
        </dgm:presLayoutVars>
      </dgm:prSet>
      <dgm:spPr/>
    </dgm:pt>
    <dgm:pt modelId="{BEB5A5AA-1170-454A-9AE6-B9553F3621D3}" type="pres">
      <dgm:prSet presAssocID="{13DCDC78-9ABC-4C2B-BB85-BA7587F8C72C}" presName="sibTrans" presStyleLbl="sibTrans2D1" presStyleIdx="2" presStyleCnt="4"/>
      <dgm:spPr/>
    </dgm:pt>
    <dgm:pt modelId="{CB7B2D68-FE1D-4A26-BC96-423E72AE5B60}" type="pres">
      <dgm:prSet presAssocID="{13DCDC78-9ABC-4C2B-BB85-BA7587F8C72C}" presName="connectorText" presStyleLbl="sibTrans2D1" presStyleIdx="2" presStyleCnt="4"/>
      <dgm:spPr/>
    </dgm:pt>
    <dgm:pt modelId="{CE148838-629F-49FF-90FF-6B1280789278}" type="pres">
      <dgm:prSet presAssocID="{596C05E7-BE8E-4B5F-8EF9-0844255BDE3C}" presName="node" presStyleLbl="node1" presStyleIdx="3" presStyleCnt="5">
        <dgm:presLayoutVars>
          <dgm:bulletEnabled val="1"/>
        </dgm:presLayoutVars>
      </dgm:prSet>
      <dgm:spPr/>
    </dgm:pt>
    <dgm:pt modelId="{337986F0-E061-46E3-ABFE-760D7B6059F4}" type="pres">
      <dgm:prSet presAssocID="{DC30128B-2013-4C5E-A3F4-A9242CF9F796}" presName="sibTrans" presStyleLbl="sibTrans2D1" presStyleIdx="3" presStyleCnt="4"/>
      <dgm:spPr/>
    </dgm:pt>
    <dgm:pt modelId="{273758B4-71CE-42E0-9915-0BFD96475DD9}" type="pres">
      <dgm:prSet presAssocID="{DC30128B-2013-4C5E-A3F4-A9242CF9F796}" presName="connectorText" presStyleLbl="sibTrans2D1" presStyleIdx="3" presStyleCnt="4"/>
      <dgm:spPr/>
    </dgm:pt>
    <dgm:pt modelId="{5891D9E5-D840-4DF0-B94D-C8B95B502D60}" type="pres">
      <dgm:prSet presAssocID="{D312B113-0257-4DD3-96C4-D673A01F7411}" presName="node" presStyleLbl="node1" presStyleIdx="4" presStyleCnt="5">
        <dgm:presLayoutVars>
          <dgm:bulletEnabled val="1"/>
        </dgm:presLayoutVars>
      </dgm:prSet>
      <dgm:spPr/>
    </dgm:pt>
  </dgm:ptLst>
  <dgm:cxnLst>
    <dgm:cxn modelId="{447A6306-025A-AC43-821D-8181E00D170F}" type="presOf" srcId="{A76B9FFA-0FCD-4A1D-9FB7-189CF47A114F}" destId="{91599DA3-F280-4BCD-A33B-7B9F70E5EA5C}" srcOrd="0" destOrd="0" presId="urn:microsoft.com/office/officeart/2005/8/layout/process1"/>
    <dgm:cxn modelId="{42598D19-FD4C-504A-89EE-C9B71FDD345B}" type="presOf" srcId="{4E73DE8E-2276-463D-BDF5-14AFBBCA6152}" destId="{9C009237-29E4-4FEF-B3D1-D64C11C684C5}" srcOrd="0" destOrd="0" presId="urn:microsoft.com/office/officeart/2005/8/layout/process1"/>
    <dgm:cxn modelId="{080F831D-D90A-AF40-8C03-3E28D70A6B93}" type="presOf" srcId="{596C05E7-BE8E-4B5F-8EF9-0844255BDE3C}" destId="{CE148838-629F-49FF-90FF-6B1280789278}" srcOrd="0" destOrd="0" presId="urn:microsoft.com/office/officeart/2005/8/layout/process1"/>
    <dgm:cxn modelId="{6B7F9F1D-A8C0-4E40-955A-1C859BA42DA8}" type="presOf" srcId="{DC30128B-2013-4C5E-A3F4-A9242CF9F796}" destId="{273758B4-71CE-42E0-9915-0BFD96475DD9}" srcOrd="1" destOrd="0" presId="urn:microsoft.com/office/officeart/2005/8/layout/process1"/>
    <dgm:cxn modelId="{BE140232-8A74-4747-B550-4B18CB8827AE}" type="presOf" srcId="{D312B113-0257-4DD3-96C4-D673A01F7411}" destId="{5891D9E5-D840-4DF0-B94D-C8B95B502D60}" srcOrd="0" destOrd="0" presId="urn:microsoft.com/office/officeart/2005/8/layout/process1"/>
    <dgm:cxn modelId="{3AE19438-89C1-4013-BCDC-DDEC40C9558F}" srcId="{4E73DE8E-2276-463D-BDF5-14AFBBCA6152}" destId="{AB4BF70F-C661-4829-BF06-5542016FC7DB}" srcOrd="0" destOrd="0" parTransId="{D239D621-D9A7-4DAB-9A65-EF43C464F753}" sibTransId="{A76B9FFA-0FCD-4A1D-9FB7-189CF47A114F}"/>
    <dgm:cxn modelId="{390F7041-FAC5-4E9E-A7D8-0BF8C56B1BF0}" srcId="{4E73DE8E-2276-463D-BDF5-14AFBBCA6152}" destId="{1105B071-F006-43B3-AD85-E222EB99B6B3}" srcOrd="2" destOrd="0" parTransId="{90910FEF-E0CC-44DC-9A2A-F18C9812D449}" sibTransId="{13DCDC78-9ABC-4C2B-BB85-BA7587F8C72C}"/>
    <dgm:cxn modelId="{A3D46A64-8A69-F245-A60D-F1F513490410}" type="presOf" srcId="{082D6977-B34A-4145-9291-6564D19F7B82}" destId="{0E3A90B1-151E-4BEC-9A97-C933DB970C9D}" srcOrd="1" destOrd="0" presId="urn:microsoft.com/office/officeart/2005/8/layout/process1"/>
    <dgm:cxn modelId="{95631666-3A7F-7742-9637-59F3DBFC3596}" type="presOf" srcId="{F8B3F0B6-FA8E-46D2-AE74-05B82EBE7770}" destId="{4A433211-E46D-4716-8940-79F5B36BAF58}" srcOrd="0" destOrd="0" presId="urn:microsoft.com/office/officeart/2005/8/layout/process1"/>
    <dgm:cxn modelId="{4861CE6F-A1F1-5D46-A84D-9567F37147F0}" type="presOf" srcId="{13DCDC78-9ABC-4C2B-BB85-BA7587F8C72C}" destId="{CB7B2D68-FE1D-4A26-BC96-423E72AE5B60}" srcOrd="1" destOrd="0" presId="urn:microsoft.com/office/officeart/2005/8/layout/process1"/>
    <dgm:cxn modelId="{86853873-636E-4E9C-A2C8-8BF222AE16F0}" srcId="{4E73DE8E-2276-463D-BDF5-14AFBBCA6152}" destId="{D312B113-0257-4DD3-96C4-D673A01F7411}" srcOrd="4" destOrd="0" parTransId="{B5837AC8-1C98-464E-8662-B3CF470F336F}" sibTransId="{961F7ACF-ADBC-430B-8556-360B52CC06C8}"/>
    <dgm:cxn modelId="{DAB6A882-E780-467F-BE70-CB340F22837B}" srcId="{4E73DE8E-2276-463D-BDF5-14AFBBCA6152}" destId="{596C05E7-BE8E-4B5F-8EF9-0844255BDE3C}" srcOrd="3" destOrd="0" parTransId="{D156C7FF-7B6B-4CE0-B6EC-9749AF01CA0F}" sibTransId="{DC30128B-2013-4C5E-A3F4-A9242CF9F796}"/>
    <dgm:cxn modelId="{5673B19D-D2C9-3840-B3CD-173C1C37E062}" type="presOf" srcId="{AB4BF70F-C661-4829-BF06-5542016FC7DB}" destId="{7DCF3E84-36AB-4796-B048-7EF2DBDD639B}" srcOrd="0" destOrd="0" presId="urn:microsoft.com/office/officeart/2005/8/layout/process1"/>
    <dgm:cxn modelId="{CABEAE9E-29CE-624F-86D3-28CDDFADE1E5}" type="presOf" srcId="{A76B9FFA-0FCD-4A1D-9FB7-189CF47A114F}" destId="{05F17DF1-8182-47E0-A913-DA8B2CECD62B}" srcOrd="1" destOrd="0" presId="urn:microsoft.com/office/officeart/2005/8/layout/process1"/>
    <dgm:cxn modelId="{DA4A429F-6C94-4D0B-A15F-BCDF956B0890}" srcId="{4E73DE8E-2276-463D-BDF5-14AFBBCA6152}" destId="{F8B3F0B6-FA8E-46D2-AE74-05B82EBE7770}" srcOrd="1" destOrd="0" parTransId="{A24A2EFA-B91E-4072-BD17-44BEB744C91D}" sibTransId="{082D6977-B34A-4145-9291-6564D19F7B82}"/>
    <dgm:cxn modelId="{2C848CB3-7979-D243-B35A-69C9497ADB0F}" type="presOf" srcId="{13DCDC78-9ABC-4C2B-BB85-BA7587F8C72C}" destId="{BEB5A5AA-1170-454A-9AE6-B9553F3621D3}" srcOrd="0" destOrd="0" presId="urn:microsoft.com/office/officeart/2005/8/layout/process1"/>
    <dgm:cxn modelId="{FB1AE5BC-17E9-0948-AAE8-B5E95340D74C}" type="presOf" srcId="{1105B071-F006-43B3-AD85-E222EB99B6B3}" destId="{1DF55FE8-2C7F-41CC-807E-28915C04FFED}" srcOrd="0" destOrd="0" presId="urn:microsoft.com/office/officeart/2005/8/layout/process1"/>
    <dgm:cxn modelId="{65DBE2D1-C2FB-954F-9675-6CD48A5B74F1}" type="presOf" srcId="{DC30128B-2013-4C5E-A3F4-A9242CF9F796}" destId="{337986F0-E061-46E3-ABFE-760D7B6059F4}" srcOrd="0" destOrd="0" presId="urn:microsoft.com/office/officeart/2005/8/layout/process1"/>
    <dgm:cxn modelId="{12D54DE5-D176-2841-A62E-F9A31EFBFF31}" type="presOf" srcId="{082D6977-B34A-4145-9291-6564D19F7B82}" destId="{DDF31F74-ECC4-49F7-BA27-7F45148AB247}" srcOrd="0" destOrd="0" presId="urn:microsoft.com/office/officeart/2005/8/layout/process1"/>
    <dgm:cxn modelId="{7D2665E1-E2E4-F24C-839D-F92992595755}" type="presParOf" srcId="{9C009237-29E4-4FEF-B3D1-D64C11C684C5}" destId="{7DCF3E84-36AB-4796-B048-7EF2DBDD639B}" srcOrd="0" destOrd="0" presId="urn:microsoft.com/office/officeart/2005/8/layout/process1"/>
    <dgm:cxn modelId="{0C0D2E2D-CB52-6A4D-A78E-36BB03F689D6}" type="presParOf" srcId="{9C009237-29E4-4FEF-B3D1-D64C11C684C5}" destId="{91599DA3-F280-4BCD-A33B-7B9F70E5EA5C}" srcOrd="1" destOrd="0" presId="urn:microsoft.com/office/officeart/2005/8/layout/process1"/>
    <dgm:cxn modelId="{CDAB526E-10FB-4A4D-A064-B99DC35F2E11}" type="presParOf" srcId="{91599DA3-F280-4BCD-A33B-7B9F70E5EA5C}" destId="{05F17DF1-8182-47E0-A913-DA8B2CECD62B}" srcOrd="0" destOrd="0" presId="urn:microsoft.com/office/officeart/2005/8/layout/process1"/>
    <dgm:cxn modelId="{FBBDA3F7-0EFF-C843-82FB-CD1C2F0CF16C}" type="presParOf" srcId="{9C009237-29E4-4FEF-B3D1-D64C11C684C5}" destId="{4A433211-E46D-4716-8940-79F5B36BAF58}" srcOrd="2" destOrd="0" presId="urn:microsoft.com/office/officeart/2005/8/layout/process1"/>
    <dgm:cxn modelId="{6C0759A4-0C1F-6448-908D-21F87039916E}" type="presParOf" srcId="{9C009237-29E4-4FEF-B3D1-D64C11C684C5}" destId="{DDF31F74-ECC4-49F7-BA27-7F45148AB247}" srcOrd="3" destOrd="0" presId="urn:microsoft.com/office/officeart/2005/8/layout/process1"/>
    <dgm:cxn modelId="{171883EE-6588-FB42-9C0D-BE3B5AD815E7}" type="presParOf" srcId="{DDF31F74-ECC4-49F7-BA27-7F45148AB247}" destId="{0E3A90B1-151E-4BEC-9A97-C933DB970C9D}" srcOrd="0" destOrd="0" presId="urn:microsoft.com/office/officeart/2005/8/layout/process1"/>
    <dgm:cxn modelId="{97E39DDC-E7FF-5A4C-A724-833A840CCBD9}" type="presParOf" srcId="{9C009237-29E4-4FEF-B3D1-D64C11C684C5}" destId="{1DF55FE8-2C7F-41CC-807E-28915C04FFED}" srcOrd="4" destOrd="0" presId="urn:microsoft.com/office/officeart/2005/8/layout/process1"/>
    <dgm:cxn modelId="{CAA09DCF-0876-9D48-A058-E194EE845311}" type="presParOf" srcId="{9C009237-29E4-4FEF-B3D1-D64C11C684C5}" destId="{BEB5A5AA-1170-454A-9AE6-B9553F3621D3}" srcOrd="5" destOrd="0" presId="urn:microsoft.com/office/officeart/2005/8/layout/process1"/>
    <dgm:cxn modelId="{1947310F-2283-7544-AE43-F3B0116959DF}" type="presParOf" srcId="{BEB5A5AA-1170-454A-9AE6-B9553F3621D3}" destId="{CB7B2D68-FE1D-4A26-BC96-423E72AE5B60}" srcOrd="0" destOrd="0" presId="urn:microsoft.com/office/officeart/2005/8/layout/process1"/>
    <dgm:cxn modelId="{01BDCA77-A274-E64C-BBAB-2F0E0F22040D}" type="presParOf" srcId="{9C009237-29E4-4FEF-B3D1-D64C11C684C5}" destId="{CE148838-629F-49FF-90FF-6B1280789278}" srcOrd="6" destOrd="0" presId="urn:microsoft.com/office/officeart/2005/8/layout/process1"/>
    <dgm:cxn modelId="{41C8CD80-D7C1-434A-ADF7-1BE05849A1A7}" type="presParOf" srcId="{9C009237-29E4-4FEF-B3D1-D64C11C684C5}" destId="{337986F0-E061-46E3-ABFE-760D7B6059F4}" srcOrd="7" destOrd="0" presId="urn:microsoft.com/office/officeart/2005/8/layout/process1"/>
    <dgm:cxn modelId="{D8B605F4-37CF-5942-B6D5-55877F63F7C5}" type="presParOf" srcId="{337986F0-E061-46E3-ABFE-760D7B6059F4}" destId="{273758B4-71CE-42E0-9915-0BFD96475DD9}" srcOrd="0" destOrd="0" presId="urn:microsoft.com/office/officeart/2005/8/layout/process1"/>
    <dgm:cxn modelId="{3C969E9B-A137-8D4E-8B1C-6E050D2FBCFF}" type="presParOf" srcId="{9C009237-29E4-4FEF-B3D1-D64C11C684C5}" destId="{5891D9E5-D840-4DF0-B94D-C8B95B502D60}" srcOrd="8" destOrd="0" presId="urn:microsoft.com/office/officeart/2005/8/layout/process1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4E73DE8E-2276-463D-BDF5-14AFBBCA6152}" type="doc">
      <dgm:prSet loTypeId="urn:microsoft.com/office/officeart/2005/8/layout/process1" loCatId="process" qsTypeId="urn:microsoft.com/office/officeart/2005/8/quickstyle/simple1" qsCatId="simple" csTypeId="urn:microsoft.com/office/officeart/2005/8/colors/accent0_3" csCatId="mainScheme" phldr="1"/>
      <dgm:spPr/>
    </dgm:pt>
    <dgm:pt modelId="{AB4BF70F-C661-4829-BF06-5542016FC7DB}">
      <dgm:prSet phldrT="[Texto]" custT="1"/>
      <dgm:spPr>
        <a:solidFill>
          <a:srgbClr val="D9D9D9"/>
        </a:solidFill>
        <a:ln>
          <a:noFill/>
        </a:ln>
      </dgm:spPr>
      <dgm:t>
        <a:bodyPr/>
        <a:lstStyle/>
        <a:p>
          <a:r>
            <a:rPr lang="es-PE" sz="1600" dirty="0"/>
            <a:t>Definir</a:t>
          </a:r>
        </a:p>
      </dgm:t>
    </dgm:pt>
    <dgm:pt modelId="{D239D621-D9A7-4DAB-9A65-EF43C464F753}" type="parTrans" cxnId="{3AE19438-89C1-4013-BCDC-DDEC40C9558F}">
      <dgm:prSet/>
      <dgm:spPr/>
      <dgm:t>
        <a:bodyPr/>
        <a:lstStyle/>
        <a:p>
          <a:endParaRPr lang="es-PE" sz="1600"/>
        </a:p>
      </dgm:t>
    </dgm:pt>
    <dgm:pt modelId="{A76B9FFA-0FCD-4A1D-9FB7-189CF47A114F}" type="sibTrans" cxnId="{3AE19438-89C1-4013-BCDC-DDEC40C9558F}">
      <dgm:prSet custT="1"/>
      <dgm:spPr>
        <a:solidFill>
          <a:schemeClr val="bg1">
            <a:lumMod val="65000"/>
          </a:schemeClr>
        </a:solidFill>
      </dgm:spPr>
      <dgm:t>
        <a:bodyPr/>
        <a:lstStyle/>
        <a:p>
          <a:endParaRPr lang="es-PE" sz="1600"/>
        </a:p>
      </dgm:t>
    </dgm:pt>
    <dgm:pt modelId="{F8B3F0B6-FA8E-46D2-AE74-05B82EBE7770}">
      <dgm:prSet phldrT="[Texto]" custT="1"/>
      <dgm:spPr>
        <a:solidFill>
          <a:srgbClr val="D9D9D9"/>
        </a:solidFill>
        <a:ln>
          <a:noFill/>
        </a:ln>
      </dgm:spPr>
      <dgm:t>
        <a:bodyPr/>
        <a:lstStyle/>
        <a:p>
          <a:r>
            <a:rPr lang="es-PE" sz="1600" dirty="0"/>
            <a:t>Medir</a:t>
          </a:r>
        </a:p>
      </dgm:t>
    </dgm:pt>
    <dgm:pt modelId="{A24A2EFA-B91E-4072-BD17-44BEB744C91D}" type="parTrans" cxnId="{DA4A429F-6C94-4D0B-A15F-BCDF956B0890}">
      <dgm:prSet/>
      <dgm:spPr/>
      <dgm:t>
        <a:bodyPr/>
        <a:lstStyle/>
        <a:p>
          <a:endParaRPr lang="es-PE" sz="1600"/>
        </a:p>
      </dgm:t>
    </dgm:pt>
    <dgm:pt modelId="{082D6977-B34A-4145-9291-6564D19F7B82}" type="sibTrans" cxnId="{DA4A429F-6C94-4D0B-A15F-BCDF956B0890}">
      <dgm:prSet custT="1"/>
      <dgm:spPr>
        <a:solidFill>
          <a:schemeClr val="bg1">
            <a:lumMod val="65000"/>
          </a:schemeClr>
        </a:solidFill>
      </dgm:spPr>
      <dgm:t>
        <a:bodyPr/>
        <a:lstStyle/>
        <a:p>
          <a:endParaRPr lang="es-PE" sz="1600"/>
        </a:p>
      </dgm:t>
    </dgm:pt>
    <dgm:pt modelId="{1105B071-F006-43B3-AD85-E222EB99B6B3}">
      <dgm:prSet phldrT="[Texto]" custT="1"/>
      <dgm:spPr>
        <a:solidFill>
          <a:srgbClr val="D9D9D9"/>
        </a:solidFill>
        <a:ln>
          <a:noFill/>
        </a:ln>
      </dgm:spPr>
      <dgm:t>
        <a:bodyPr/>
        <a:lstStyle/>
        <a:p>
          <a:r>
            <a:rPr lang="es-PE" sz="1600" dirty="0"/>
            <a:t>Analizar</a:t>
          </a:r>
        </a:p>
      </dgm:t>
    </dgm:pt>
    <dgm:pt modelId="{90910FEF-E0CC-44DC-9A2A-F18C9812D449}" type="parTrans" cxnId="{390F7041-FAC5-4E9E-A7D8-0BF8C56B1BF0}">
      <dgm:prSet/>
      <dgm:spPr/>
      <dgm:t>
        <a:bodyPr/>
        <a:lstStyle/>
        <a:p>
          <a:endParaRPr lang="es-PE" sz="1600"/>
        </a:p>
      </dgm:t>
    </dgm:pt>
    <dgm:pt modelId="{13DCDC78-9ABC-4C2B-BB85-BA7587F8C72C}" type="sibTrans" cxnId="{390F7041-FAC5-4E9E-A7D8-0BF8C56B1BF0}">
      <dgm:prSet custT="1"/>
      <dgm:spPr>
        <a:solidFill>
          <a:schemeClr val="bg1">
            <a:lumMod val="65000"/>
          </a:schemeClr>
        </a:solidFill>
      </dgm:spPr>
      <dgm:t>
        <a:bodyPr/>
        <a:lstStyle/>
        <a:p>
          <a:endParaRPr lang="es-PE" sz="1600"/>
        </a:p>
      </dgm:t>
    </dgm:pt>
    <dgm:pt modelId="{596C05E7-BE8E-4B5F-8EF9-0844255BDE3C}">
      <dgm:prSet phldrT="[Texto]" custT="1"/>
      <dgm:spPr>
        <a:solidFill>
          <a:srgbClr val="99C652"/>
        </a:solidFill>
        <a:ln>
          <a:noFill/>
        </a:ln>
      </dgm:spPr>
      <dgm:t>
        <a:bodyPr/>
        <a:lstStyle/>
        <a:p>
          <a:r>
            <a:rPr lang="es-PE" sz="1600" dirty="0"/>
            <a:t>Mejorar</a:t>
          </a:r>
        </a:p>
      </dgm:t>
    </dgm:pt>
    <dgm:pt modelId="{D156C7FF-7B6B-4CE0-B6EC-9749AF01CA0F}" type="parTrans" cxnId="{DAB6A882-E780-467F-BE70-CB340F22837B}">
      <dgm:prSet/>
      <dgm:spPr/>
      <dgm:t>
        <a:bodyPr/>
        <a:lstStyle/>
        <a:p>
          <a:endParaRPr lang="es-PE" sz="1600"/>
        </a:p>
      </dgm:t>
    </dgm:pt>
    <dgm:pt modelId="{DC30128B-2013-4C5E-A3F4-A9242CF9F796}" type="sibTrans" cxnId="{DAB6A882-E780-467F-BE70-CB340F22837B}">
      <dgm:prSet custT="1"/>
      <dgm:spPr>
        <a:solidFill>
          <a:schemeClr val="bg1">
            <a:lumMod val="65000"/>
          </a:schemeClr>
        </a:solidFill>
      </dgm:spPr>
      <dgm:t>
        <a:bodyPr/>
        <a:lstStyle/>
        <a:p>
          <a:endParaRPr lang="es-PE" sz="1600"/>
        </a:p>
      </dgm:t>
    </dgm:pt>
    <dgm:pt modelId="{D312B113-0257-4DD3-96C4-D673A01F7411}">
      <dgm:prSet phldrT="[Texto]" custT="1"/>
      <dgm:spPr>
        <a:solidFill>
          <a:schemeClr val="bg1">
            <a:lumMod val="85000"/>
          </a:schemeClr>
        </a:solidFill>
        <a:ln>
          <a:noFill/>
        </a:ln>
      </dgm:spPr>
      <dgm:t>
        <a:bodyPr/>
        <a:lstStyle/>
        <a:p>
          <a:r>
            <a:rPr lang="es-PE" sz="1600" dirty="0"/>
            <a:t>Controlar</a:t>
          </a:r>
        </a:p>
      </dgm:t>
    </dgm:pt>
    <dgm:pt modelId="{B5837AC8-1C98-464E-8662-B3CF470F336F}" type="parTrans" cxnId="{86853873-636E-4E9C-A2C8-8BF222AE16F0}">
      <dgm:prSet/>
      <dgm:spPr/>
      <dgm:t>
        <a:bodyPr/>
        <a:lstStyle/>
        <a:p>
          <a:endParaRPr lang="es-PE" sz="1600"/>
        </a:p>
      </dgm:t>
    </dgm:pt>
    <dgm:pt modelId="{961F7ACF-ADBC-430B-8556-360B52CC06C8}" type="sibTrans" cxnId="{86853873-636E-4E9C-A2C8-8BF222AE16F0}">
      <dgm:prSet/>
      <dgm:spPr/>
      <dgm:t>
        <a:bodyPr/>
        <a:lstStyle/>
        <a:p>
          <a:endParaRPr lang="es-PE" sz="1600"/>
        </a:p>
      </dgm:t>
    </dgm:pt>
    <dgm:pt modelId="{9C009237-29E4-4FEF-B3D1-D64C11C684C5}" type="pres">
      <dgm:prSet presAssocID="{4E73DE8E-2276-463D-BDF5-14AFBBCA6152}" presName="Name0" presStyleCnt="0">
        <dgm:presLayoutVars>
          <dgm:dir/>
          <dgm:resizeHandles val="exact"/>
        </dgm:presLayoutVars>
      </dgm:prSet>
      <dgm:spPr/>
    </dgm:pt>
    <dgm:pt modelId="{7DCF3E84-36AB-4796-B048-7EF2DBDD639B}" type="pres">
      <dgm:prSet presAssocID="{AB4BF70F-C661-4829-BF06-5542016FC7DB}" presName="node" presStyleLbl="node1" presStyleIdx="0" presStyleCnt="5">
        <dgm:presLayoutVars>
          <dgm:bulletEnabled val="1"/>
        </dgm:presLayoutVars>
      </dgm:prSet>
      <dgm:spPr/>
    </dgm:pt>
    <dgm:pt modelId="{91599DA3-F280-4BCD-A33B-7B9F70E5EA5C}" type="pres">
      <dgm:prSet presAssocID="{A76B9FFA-0FCD-4A1D-9FB7-189CF47A114F}" presName="sibTrans" presStyleLbl="sibTrans2D1" presStyleIdx="0" presStyleCnt="4"/>
      <dgm:spPr/>
    </dgm:pt>
    <dgm:pt modelId="{05F17DF1-8182-47E0-A913-DA8B2CECD62B}" type="pres">
      <dgm:prSet presAssocID="{A76B9FFA-0FCD-4A1D-9FB7-189CF47A114F}" presName="connectorText" presStyleLbl="sibTrans2D1" presStyleIdx="0" presStyleCnt="4"/>
      <dgm:spPr/>
    </dgm:pt>
    <dgm:pt modelId="{4A433211-E46D-4716-8940-79F5B36BAF58}" type="pres">
      <dgm:prSet presAssocID="{F8B3F0B6-FA8E-46D2-AE74-05B82EBE7770}" presName="node" presStyleLbl="node1" presStyleIdx="1" presStyleCnt="5">
        <dgm:presLayoutVars>
          <dgm:bulletEnabled val="1"/>
        </dgm:presLayoutVars>
      </dgm:prSet>
      <dgm:spPr/>
    </dgm:pt>
    <dgm:pt modelId="{DDF31F74-ECC4-49F7-BA27-7F45148AB247}" type="pres">
      <dgm:prSet presAssocID="{082D6977-B34A-4145-9291-6564D19F7B82}" presName="sibTrans" presStyleLbl="sibTrans2D1" presStyleIdx="1" presStyleCnt="4"/>
      <dgm:spPr/>
    </dgm:pt>
    <dgm:pt modelId="{0E3A90B1-151E-4BEC-9A97-C933DB970C9D}" type="pres">
      <dgm:prSet presAssocID="{082D6977-B34A-4145-9291-6564D19F7B82}" presName="connectorText" presStyleLbl="sibTrans2D1" presStyleIdx="1" presStyleCnt="4"/>
      <dgm:spPr/>
    </dgm:pt>
    <dgm:pt modelId="{1DF55FE8-2C7F-41CC-807E-28915C04FFED}" type="pres">
      <dgm:prSet presAssocID="{1105B071-F006-43B3-AD85-E222EB99B6B3}" presName="node" presStyleLbl="node1" presStyleIdx="2" presStyleCnt="5" custLinFactNeighborY="2801">
        <dgm:presLayoutVars>
          <dgm:bulletEnabled val="1"/>
        </dgm:presLayoutVars>
      </dgm:prSet>
      <dgm:spPr/>
    </dgm:pt>
    <dgm:pt modelId="{BEB5A5AA-1170-454A-9AE6-B9553F3621D3}" type="pres">
      <dgm:prSet presAssocID="{13DCDC78-9ABC-4C2B-BB85-BA7587F8C72C}" presName="sibTrans" presStyleLbl="sibTrans2D1" presStyleIdx="2" presStyleCnt="4"/>
      <dgm:spPr/>
    </dgm:pt>
    <dgm:pt modelId="{CB7B2D68-FE1D-4A26-BC96-423E72AE5B60}" type="pres">
      <dgm:prSet presAssocID="{13DCDC78-9ABC-4C2B-BB85-BA7587F8C72C}" presName="connectorText" presStyleLbl="sibTrans2D1" presStyleIdx="2" presStyleCnt="4"/>
      <dgm:spPr/>
    </dgm:pt>
    <dgm:pt modelId="{CE148838-629F-49FF-90FF-6B1280789278}" type="pres">
      <dgm:prSet presAssocID="{596C05E7-BE8E-4B5F-8EF9-0844255BDE3C}" presName="node" presStyleLbl="node1" presStyleIdx="3" presStyleCnt="5">
        <dgm:presLayoutVars>
          <dgm:bulletEnabled val="1"/>
        </dgm:presLayoutVars>
      </dgm:prSet>
      <dgm:spPr/>
    </dgm:pt>
    <dgm:pt modelId="{337986F0-E061-46E3-ABFE-760D7B6059F4}" type="pres">
      <dgm:prSet presAssocID="{DC30128B-2013-4C5E-A3F4-A9242CF9F796}" presName="sibTrans" presStyleLbl="sibTrans2D1" presStyleIdx="3" presStyleCnt="4"/>
      <dgm:spPr/>
    </dgm:pt>
    <dgm:pt modelId="{273758B4-71CE-42E0-9915-0BFD96475DD9}" type="pres">
      <dgm:prSet presAssocID="{DC30128B-2013-4C5E-A3F4-A9242CF9F796}" presName="connectorText" presStyleLbl="sibTrans2D1" presStyleIdx="3" presStyleCnt="4"/>
      <dgm:spPr/>
    </dgm:pt>
    <dgm:pt modelId="{5891D9E5-D840-4DF0-B94D-C8B95B502D60}" type="pres">
      <dgm:prSet presAssocID="{D312B113-0257-4DD3-96C4-D673A01F7411}" presName="node" presStyleLbl="node1" presStyleIdx="4" presStyleCnt="5">
        <dgm:presLayoutVars>
          <dgm:bulletEnabled val="1"/>
        </dgm:presLayoutVars>
      </dgm:prSet>
      <dgm:spPr/>
    </dgm:pt>
  </dgm:ptLst>
  <dgm:cxnLst>
    <dgm:cxn modelId="{3AE19438-89C1-4013-BCDC-DDEC40C9558F}" srcId="{4E73DE8E-2276-463D-BDF5-14AFBBCA6152}" destId="{AB4BF70F-C661-4829-BF06-5542016FC7DB}" srcOrd="0" destOrd="0" parTransId="{D239D621-D9A7-4DAB-9A65-EF43C464F753}" sibTransId="{A76B9FFA-0FCD-4A1D-9FB7-189CF47A114F}"/>
    <dgm:cxn modelId="{390F7041-FAC5-4E9E-A7D8-0BF8C56B1BF0}" srcId="{4E73DE8E-2276-463D-BDF5-14AFBBCA6152}" destId="{1105B071-F006-43B3-AD85-E222EB99B6B3}" srcOrd="2" destOrd="0" parTransId="{90910FEF-E0CC-44DC-9A2A-F18C9812D449}" sibTransId="{13DCDC78-9ABC-4C2B-BB85-BA7587F8C72C}"/>
    <dgm:cxn modelId="{20BFEB63-5924-B749-A6FD-D028F42B9DC9}" type="presOf" srcId="{D312B113-0257-4DD3-96C4-D673A01F7411}" destId="{5891D9E5-D840-4DF0-B94D-C8B95B502D60}" srcOrd="0" destOrd="0" presId="urn:microsoft.com/office/officeart/2005/8/layout/process1"/>
    <dgm:cxn modelId="{86853873-636E-4E9C-A2C8-8BF222AE16F0}" srcId="{4E73DE8E-2276-463D-BDF5-14AFBBCA6152}" destId="{D312B113-0257-4DD3-96C4-D673A01F7411}" srcOrd="4" destOrd="0" parTransId="{B5837AC8-1C98-464E-8662-B3CF470F336F}" sibTransId="{961F7ACF-ADBC-430B-8556-360B52CC06C8}"/>
    <dgm:cxn modelId="{7E917C53-26DC-AE41-BFE8-528F551F00C9}" type="presOf" srcId="{082D6977-B34A-4145-9291-6564D19F7B82}" destId="{DDF31F74-ECC4-49F7-BA27-7F45148AB247}" srcOrd="0" destOrd="0" presId="urn:microsoft.com/office/officeart/2005/8/layout/process1"/>
    <dgm:cxn modelId="{48FDF15A-7947-0B42-BC75-C2BD4AEDC366}" type="presOf" srcId="{13DCDC78-9ABC-4C2B-BB85-BA7587F8C72C}" destId="{CB7B2D68-FE1D-4A26-BC96-423E72AE5B60}" srcOrd="1" destOrd="0" presId="urn:microsoft.com/office/officeart/2005/8/layout/process1"/>
    <dgm:cxn modelId="{6178337D-11A7-F546-A8CC-8C69B2DC6D34}" type="presOf" srcId="{1105B071-F006-43B3-AD85-E222EB99B6B3}" destId="{1DF55FE8-2C7F-41CC-807E-28915C04FFED}" srcOrd="0" destOrd="0" presId="urn:microsoft.com/office/officeart/2005/8/layout/process1"/>
    <dgm:cxn modelId="{DAB6A882-E780-467F-BE70-CB340F22837B}" srcId="{4E73DE8E-2276-463D-BDF5-14AFBBCA6152}" destId="{596C05E7-BE8E-4B5F-8EF9-0844255BDE3C}" srcOrd="3" destOrd="0" parTransId="{D156C7FF-7B6B-4CE0-B6EC-9749AF01CA0F}" sibTransId="{DC30128B-2013-4C5E-A3F4-A9242CF9F796}"/>
    <dgm:cxn modelId="{E1557491-0618-0A45-8315-44B3288BDB45}" type="presOf" srcId="{4E73DE8E-2276-463D-BDF5-14AFBBCA6152}" destId="{9C009237-29E4-4FEF-B3D1-D64C11C684C5}" srcOrd="0" destOrd="0" presId="urn:microsoft.com/office/officeart/2005/8/layout/process1"/>
    <dgm:cxn modelId="{379D9F93-81D3-454D-BF18-67CA5F2282AC}" type="presOf" srcId="{DC30128B-2013-4C5E-A3F4-A9242CF9F796}" destId="{273758B4-71CE-42E0-9915-0BFD96475DD9}" srcOrd="1" destOrd="0" presId="urn:microsoft.com/office/officeart/2005/8/layout/process1"/>
    <dgm:cxn modelId="{DA4A429F-6C94-4D0B-A15F-BCDF956B0890}" srcId="{4E73DE8E-2276-463D-BDF5-14AFBBCA6152}" destId="{F8B3F0B6-FA8E-46D2-AE74-05B82EBE7770}" srcOrd="1" destOrd="0" parTransId="{A24A2EFA-B91E-4072-BD17-44BEB744C91D}" sibTransId="{082D6977-B34A-4145-9291-6564D19F7B82}"/>
    <dgm:cxn modelId="{C3A147A5-5959-0B47-B4E5-9ABD36B485F4}" type="presOf" srcId="{AB4BF70F-C661-4829-BF06-5542016FC7DB}" destId="{7DCF3E84-36AB-4796-B048-7EF2DBDD639B}" srcOrd="0" destOrd="0" presId="urn:microsoft.com/office/officeart/2005/8/layout/process1"/>
    <dgm:cxn modelId="{C5DA5AA7-5B7A-144A-97DE-EE087F9780C9}" type="presOf" srcId="{F8B3F0B6-FA8E-46D2-AE74-05B82EBE7770}" destId="{4A433211-E46D-4716-8940-79F5B36BAF58}" srcOrd="0" destOrd="0" presId="urn:microsoft.com/office/officeart/2005/8/layout/process1"/>
    <dgm:cxn modelId="{102FCBC2-20E0-FF49-B302-348343ED99F5}" type="presOf" srcId="{A76B9FFA-0FCD-4A1D-9FB7-189CF47A114F}" destId="{91599DA3-F280-4BCD-A33B-7B9F70E5EA5C}" srcOrd="0" destOrd="0" presId="urn:microsoft.com/office/officeart/2005/8/layout/process1"/>
    <dgm:cxn modelId="{B117F5C4-1DD3-AA49-96C0-108D6A20629A}" type="presOf" srcId="{DC30128B-2013-4C5E-A3F4-A9242CF9F796}" destId="{337986F0-E061-46E3-ABFE-760D7B6059F4}" srcOrd="0" destOrd="0" presId="urn:microsoft.com/office/officeart/2005/8/layout/process1"/>
    <dgm:cxn modelId="{68A55FC8-B5C1-BA4D-860C-FE8090A29ED2}" type="presOf" srcId="{A76B9FFA-0FCD-4A1D-9FB7-189CF47A114F}" destId="{05F17DF1-8182-47E0-A913-DA8B2CECD62B}" srcOrd="1" destOrd="0" presId="urn:microsoft.com/office/officeart/2005/8/layout/process1"/>
    <dgm:cxn modelId="{261D86DA-13AE-3549-9867-FEF0DD25D474}" type="presOf" srcId="{13DCDC78-9ABC-4C2B-BB85-BA7587F8C72C}" destId="{BEB5A5AA-1170-454A-9AE6-B9553F3621D3}" srcOrd="0" destOrd="0" presId="urn:microsoft.com/office/officeart/2005/8/layout/process1"/>
    <dgm:cxn modelId="{446FBAED-A5DE-9243-A125-3BE84D975331}" type="presOf" srcId="{082D6977-B34A-4145-9291-6564D19F7B82}" destId="{0E3A90B1-151E-4BEC-9A97-C933DB970C9D}" srcOrd="1" destOrd="0" presId="urn:microsoft.com/office/officeart/2005/8/layout/process1"/>
    <dgm:cxn modelId="{F746F1FE-8679-E448-9EFA-36B428DA6321}" type="presOf" srcId="{596C05E7-BE8E-4B5F-8EF9-0844255BDE3C}" destId="{CE148838-629F-49FF-90FF-6B1280789278}" srcOrd="0" destOrd="0" presId="urn:microsoft.com/office/officeart/2005/8/layout/process1"/>
    <dgm:cxn modelId="{ABCE1CC7-3F1A-6E46-980F-D482597BD30C}" type="presParOf" srcId="{9C009237-29E4-4FEF-B3D1-D64C11C684C5}" destId="{7DCF3E84-36AB-4796-B048-7EF2DBDD639B}" srcOrd="0" destOrd="0" presId="urn:microsoft.com/office/officeart/2005/8/layout/process1"/>
    <dgm:cxn modelId="{77D6D239-9395-BD4B-8CEC-02573986D367}" type="presParOf" srcId="{9C009237-29E4-4FEF-B3D1-D64C11C684C5}" destId="{91599DA3-F280-4BCD-A33B-7B9F70E5EA5C}" srcOrd="1" destOrd="0" presId="urn:microsoft.com/office/officeart/2005/8/layout/process1"/>
    <dgm:cxn modelId="{2CD7DD4D-148C-2749-92E5-80F8F1F9006F}" type="presParOf" srcId="{91599DA3-F280-4BCD-A33B-7B9F70E5EA5C}" destId="{05F17DF1-8182-47E0-A913-DA8B2CECD62B}" srcOrd="0" destOrd="0" presId="urn:microsoft.com/office/officeart/2005/8/layout/process1"/>
    <dgm:cxn modelId="{0828BFCD-B765-684E-97B4-FBE04D4D10B9}" type="presParOf" srcId="{9C009237-29E4-4FEF-B3D1-D64C11C684C5}" destId="{4A433211-E46D-4716-8940-79F5B36BAF58}" srcOrd="2" destOrd="0" presId="urn:microsoft.com/office/officeart/2005/8/layout/process1"/>
    <dgm:cxn modelId="{88419253-8D45-E948-86FE-C2A739C96099}" type="presParOf" srcId="{9C009237-29E4-4FEF-B3D1-D64C11C684C5}" destId="{DDF31F74-ECC4-49F7-BA27-7F45148AB247}" srcOrd="3" destOrd="0" presId="urn:microsoft.com/office/officeart/2005/8/layout/process1"/>
    <dgm:cxn modelId="{AAB8C809-1288-8648-A6F1-4692EF8E1E8E}" type="presParOf" srcId="{DDF31F74-ECC4-49F7-BA27-7F45148AB247}" destId="{0E3A90B1-151E-4BEC-9A97-C933DB970C9D}" srcOrd="0" destOrd="0" presId="urn:microsoft.com/office/officeart/2005/8/layout/process1"/>
    <dgm:cxn modelId="{864A0CB5-D4DB-2A4A-8829-5C345CF21AB5}" type="presParOf" srcId="{9C009237-29E4-4FEF-B3D1-D64C11C684C5}" destId="{1DF55FE8-2C7F-41CC-807E-28915C04FFED}" srcOrd="4" destOrd="0" presId="urn:microsoft.com/office/officeart/2005/8/layout/process1"/>
    <dgm:cxn modelId="{4EE3B84B-9B4C-AB43-850A-825C92356B24}" type="presParOf" srcId="{9C009237-29E4-4FEF-B3D1-D64C11C684C5}" destId="{BEB5A5AA-1170-454A-9AE6-B9553F3621D3}" srcOrd="5" destOrd="0" presId="urn:microsoft.com/office/officeart/2005/8/layout/process1"/>
    <dgm:cxn modelId="{8B7874CC-A9B2-BC4F-8157-FE8F8C227374}" type="presParOf" srcId="{BEB5A5AA-1170-454A-9AE6-B9553F3621D3}" destId="{CB7B2D68-FE1D-4A26-BC96-423E72AE5B60}" srcOrd="0" destOrd="0" presId="urn:microsoft.com/office/officeart/2005/8/layout/process1"/>
    <dgm:cxn modelId="{88245B68-3978-E24C-8562-3B497902C9FB}" type="presParOf" srcId="{9C009237-29E4-4FEF-B3D1-D64C11C684C5}" destId="{CE148838-629F-49FF-90FF-6B1280789278}" srcOrd="6" destOrd="0" presId="urn:microsoft.com/office/officeart/2005/8/layout/process1"/>
    <dgm:cxn modelId="{C78E5F4A-888D-3843-BDE8-5AC99E5206EB}" type="presParOf" srcId="{9C009237-29E4-4FEF-B3D1-D64C11C684C5}" destId="{337986F0-E061-46E3-ABFE-760D7B6059F4}" srcOrd="7" destOrd="0" presId="urn:microsoft.com/office/officeart/2005/8/layout/process1"/>
    <dgm:cxn modelId="{E089EDA2-2951-3149-BEC2-138C99E53DCA}" type="presParOf" srcId="{337986F0-E061-46E3-ABFE-760D7B6059F4}" destId="{273758B4-71CE-42E0-9915-0BFD96475DD9}" srcOrd="0" destOrd="0" presId="urn:microsoft.com/office/officeart/2005/8/layout/process1"/>
    <dgm:cxn modelId="{69DF3BDD-0322-DD4E-8B47-EDE0C348A237}" type="presParOf" srcId="{9C009237-29E4-4FEF-B3D1-D64C11C684C5}" destId="{5891D9E5-D840-4DF0-B94D-C8B95B502D60}" srcOrd="8" destOrd="0" presId="urn:microsoft.com/office/officeart/2005/8/layout/process1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4E73DE8E-2276-463D-BDF5-14AFBBCA6152}" type="doc">
      <dgm:prSet loTypeId="urn:microsoft.com/office/officeart/2005/8/layout/process1" loCatId="process" qsTypeId="urn:microsoft.com/office/officeart/2005/8/quickstyle/simple1" qsCatId="simple" csTypeId="urn:microsoft.com/office/officeart/2005/8/colors/accent0_3" csCatId="mainScheme" phldr="1"/>
      <dgm:spPr/>
    </dgm:pt>
    <dgm:pt modelId="{AB4BF70F-C661-4829-BF06-5542016FC7DB}">
      <dgm:prSet phldrT="[Texto]" custT="1"/>
      <dgm:spPr>
        <a:solidFill>
          <a:srgbClr val="D9D9D9"/>
        </a:solidFill>
        <a:ln>
          <a:noFill/>
        </a:ln>
      </dgm:spPr>
      <dgm:t>
        <a:bodyPr/>
        <a:lstStyle/>
        <a:p>
          <a:r>
            <a:rPr lang="es-PE" sz="1600" dirty="0"/>
            <a:t>Definir</a:t>
          </a:r>
        </a:p>
      </dgm:t>
    </dgm:pt>
    <dgm:pt modelId="{D239D621-D9A7-4DAB-9A65-EF43C464F753}" type="parTrans" cxnId="{3AE19438-89C1-4013-BCDC-DDEC40C9558F}">
      <dgm:prSet/>
      <dgm:spPr/>
      <dgm:t>
        <a:bodyPr/>
        <a:lstStyle/>
        <a:p>
          <a:endParaRPr lang="es-PE" sz="1600"/>
        </a:p>
      </dgm:t>
    </dgm:pt>
    <dgm:pt modelId="{A76B9FFA-0FCD-4A1D-9FB7-189CF47A114F}" type="sibTrans" cxnId="{3AE19438-89C1-4013-BCDC-DDEC40C9558F}">
      <dgm:prSet custT="1"/>
      <dgm:spPr>
        <a:solidFill>
          <a:schemeClr val="bg1">
            <a:lumMod val="65000"/>
          </a:schemeClr>
        </a:solidFill>
      </dgm:spPr>
      <dgm:t>
        <a:bodyPr/>
        <a:lstStyle/>
        <a:p>
          <a:endParaRPr lang="es-PE" sz="1600"/>
        </a:p>
      </dgm:t>
    </dgm:pt>
    <dgm:pt modelId="{F8B3F0B6-FA8E-46D2-AE74-05B82EBE7770}">
      <dgm:prSet phldrT="[Texto]" custT="1"/>
      <dgm:spPr>
        <a:solidFill>
          <a:srgbClr val="D9D9D9"/>
        </a:solidFill>
        <a:ln>
          <a:noFill/>
        </a:ln>
      </dgm:spPr>
      <dgm:t>
        <a:bodyPr/>
        <a:lstStyle/>
        <a:p>
          <a:r>
            <a:rPr lang="es-PE" sz="1600" dirty="0"/>
            <a:t>Medir</a:t>
          </a:r>
        </a:p>
      </dgm:t>
    </dgm:pt>
    <dgm:pt modelId="{A24A2EFA-B91E-4072-BD17-44BEB744C91D}" type="parTrans" cxnId="{DA4A429F-6C94-4D0B-A15F-BCDF956B0890}">
      <dgm:prSet/>
      <dgm:spPr/>
      <dgm:t>
        <a:bodyPr/>
        <a:lstStyle/>
        <a:p>
          <a:endParaRPr lang="es-PE" sz="1600"/>
        </a:p>
      </dgm:t>
    </dgm:pt>
    <dgm:pt modelId="{082D6977-B34A-4145-9291-6564D19F7B82}" type="sibTrans" cxnId="{DA4A429F-6C94-4D0B-A15F-BCDF956B0890}">
      <dgm:prSet custT="1"/>
      <dgm:spPr>
        <a:solidFill>
          <a:schemeClr val="bg1">
            <a:lumMod val="65000"/>
          </a:schemeClr>
        </a:solidFill>
      </dgm:spPr>
      <dgm:t>
        <a:bodyPr/>
        <a:lstStyle/>
        <a:p>
          <a:endParaRPr lang="es-PE" sz="1600"/>
        </a:p>
      </dgm:t>
    </dgm:pt>
    <dgm:pt modelId="{1105B071-F006-43B3-AD85-E222EB99B6B3}">
      <dgm:prSet phldrT="[Texto]" custT="1"/>
      <dgm:spPr>
        <a:solidFill>
          <a:srgbClr val="D9D9D9"/>
        </a:solidFill>
        <a:ln>
          <a:noFill/>
        </a:ln>
      </dgm:spPr>
      <dgm:t>
        <a:bodyPr/>
        <a:lstStyle/>
        <a:p>
          <a:r>
            <a:rPr lang="es-PE" sz="1600" dirty="0"/>
            <a:t>Analizar</a:t>
          </a:r>
        </a:p>
      </dgm:t>
    </dgm:pt>
    <dgm:pt modelId="{90910FEF-E0CC-44DC-9A2A-F18C9812D449}" type="parTrans" cxnId="{390F7041-FAC5-4E9E-A7D8-0BF8C56B1BF0}">
      <dgm:prSet/>
      <dgm:spPr/>
      <dgm:t>
        <a:bodyPr/>
        <a:lstStyle/>
        <a:p>
          <a:endParaRPr lang="es-PE" sz="1600"/>
        </a:p>
      </dgm:t>
    </dgm:pt>
    <dgm:pt modelId="{13DCDC78-9ABC-4C2B-BB85-BA7587F8C72C}" type="sibTrans" cxnId="{390F7041-FAC5-4E9E-A7D8-0BF8C56B1BF0}">
      <dgm:prSet custT="1"/>
      <dgm:spPr>
        <a:solidFill>
          <a:schemeClr val="bg1">
            <a:lumMod val="65000"/>
          </a:schemeClr>
        </a:solidFill>
      </dgm:spPr>
      <dgm:t>
        <a:bodyPr/>
        <a:lstStyle/>
        <a:p>
          <a:endParaRPr lang="es-PE" sz="1600"/>
        </a:p>
      </dgm:t>
    </dgm:pt>
    <dgm:pt modelId="{596C05E7-BE8E-4B5F-8EF9-0844255BDE3C}">
      <dgm:prSet phldrT="[Texto]" custT="1"/>
      <dgm:spPr>
        <a:solidFill>
          <a:srgbClr val="D9D9D9"/>
        </a:solidFill>
        <a:ln>
          <a:noFill/>
        </a:ln>
      </dgm:spPr>
      <dgm:t>
        <a:bodyPr/>
        <a:lstStyle/>
        <a:p>
          <a:r>
            <a:rPr lang="es-PE" sz="1600" dirty="0"/>
            <a:t>Mejorar</a:t>
          </a:r>
        </a:p>
      </dgm:t>
    </dgm:pt>
    <dgm:pt modelId="{D156C7FF-7B6B-4CE0-B6EC-9749AF01CA0F}" type="parTrans" cxnId="{DAB6A882-E780-467F-BE70-CB340F22837B}">
      <dgm:prSet/>
      <dgm:spPr/>
      <dgm:t>
        <a:bodyPr/>
        <a:lstStyle/>
        <a:p>
          <a:endParaRPr lang="es-PE" sz="1600"/>
        </a:p>
      </dgm:t>
    </dgm:pt>
    <dgm:pt modelId="{DC30128B-2013-4C5E-A3F4-A9242CF9F796}" type="sibTrans" cxnId="{DAB6A882-E780-467F-BE70-CB340F22837B}">
      <dgm:prSet custT="1"/>
      <dgm:spPr>
        <a:solidFill>
          <a:schemeClr val="bg1">
            <a:lumMod val="65000"/>
          </a:schemeClr>
        </a:solidFill>
      </dgm:spPr>
      <dgm:t>
        <a:bodyPr/>
        <a:lstStyle/>
        <a:p>
          <a:endParaRPr lang="es-PE" sz="1600"/>
        </a:p>
      </dgm:t>
    </dgm:pt>
    <dgm:pt modelId="{D312B113-0257-4DD3-96C4-D673A01F7411}">
      <dgm:prSet phldrT="[Texto]" custT="1"/>
      <dgm:spPr>
        <a:solidFill>
          <a:srgbClr val="92475C"/>
        </a:solidFill>
        <a:ln>
          <a:noFill/>
        </a:ln>
      </dgm:spPr>
      <dgm:t>
        <a:bodyPr/>
        <a:lstStyle/>
        <a:p>
          <a:r>
            <a:rPr lang="es-PE" sz="1600" dirty="0"/>
            <a:t>Controlar</a:t>
          </a:r>
        </a:p>
      </dgm:t>
    </dgm:pt>
    <dgm:pt modelId="{B5837AC8-1C98-464E-8662-B3CF470F336F}" type="parTrans" cxnId="{86853873-636E-4E9C-A2C8-8BF222AE16F0}">
      <dgm:prSet/>
      <dgm:spPr/>
      <dgm:t>
        <a:bodyPr/>
        <a:lstStyle/>
        <a:p>
          <a:endParaRPr lang="es-PE" sz="1600"/>
        </a:p>
      </dgm:t>
    </dgm:pt>
    <dgm:pt modelId="{961F7ACF-ADBC-430B-8556-360B52CC06C8}" type="sibTrans" cxnId="{86853873-636E-4E9C-A2C8-8BF222AE16F0}">
      <dgm:prSet/>
      <dgm:spPr/>
      <dgm:t>
        <a:bodyPr/>
        <a:lstStyle/>
        <a:p>
          <a:endParaRPr lang="es-PE" sz="1600"/>
        </a:p>
      </dgm:t>
    </dgm:pt>
    <dgm:pt modelId="{9C009237-29E4-4FEF-B3D1-D64C11C684C5}" type="pres">
      <dgm:prSet presAssocID="{4E73DE8E-2276-463D-BDF5-14AFBBCA6152}" presName="Name0" presStyleCnt="0">
        <dgm:presLayoutVars>
          <dgm:dir/>
          <dgm:resizeHandles val="exact"/>
        </dgm:presLayoutVars>
      </dgm:prSet>
      <dgm:spPr/>
    </dgm:pt>
    <dgm:pt modelId="{7DCF3E84-36AB-4796-B048-7EF2DBDD639B}" type="pres">
      <dgm:prSet presAssocID="{AB4BF70F-C661-4829-BF06-5542016FC7DB}" presName="node" presStyleLbl="node1" presStyleIdx="0" presStyleCnt="5">
        <dgm:presLayoutVars>
          <dgm:bulletEnabled val="1"/>
        </dgm:presLayoutVars>
      </dgm:prSet>
      <dgm:spPr/>
    </dgm:pt>
    <dgm:pt modelId="{91599DA3-F280-4BCD-A33B-7B9F70E5EA5C}" type="pres">
      <dgm:prSet presAssocID="{A76B9FFA-0FCD-4A1D-9FB7-189CF47A114F}" presName="sibTrans" presStyleLbl="sibTrans2D1" presStyleIdx="0" presStyleCnt="4"/>
      <dgm:spPr/>
    </dgm:pt>
    <dgm:pt modelId="{05F17DF1-8182-47E0-A913-DA8B2CECD62B}" type="pres">
      <dgm:prSet presAssocID="{A76B9FFA-0FCD-4A1D-9FB7-189CF47A114F}" presName="connectorText" presStyleLbl="sibTrans2D1" presStyleIdx="0" presStyleCnt="4"/>
      <dgm:spPr/>
    </dgm:pt>
    <dgm:pt modelId="{4A433211-E46D-4716-8940-79F5B36BAF58}" type="pres">
      <dgm:prSet presAssocID="{F8B3F0B6-FA8E-46D2-AE74-05B82EBE7770}" presName="node" presStyleLbl="node1" presStyleIdx="1" presStyleCnt="5">
        <dgm:presLayoutVars>
          <dgm:bulletEnabled val="1"/>
        </dgm:presLayoutVars>
      </dgm:prSet>
      <dgm:spPr/>
    </dgm:pt>
    <dgm:pt modelId="{DDF31F74-ECC4-49F7-BA27-7F45148AB247}" type="pres">
      <dgm:prSet presAssocID="{082D6977-B34A-4145-9291-6564D19F7B82}" presName="sibTrans" presStyleLbl="sibTrans2D1" presStyleIdx="1" presStyleCnt="4"/>
      <dgm:spPr/>
    </dgm:pt>
    <dgm:pt modelId="{0E3A90B1-151E-4BEC-9A97-C933DB970C9D}" type="pres">
      <dgm:prSet presAssocID="{082D6977-B34A-4145-9291-6564D19F7B82}" presName="connectorText" presStyleLbl="sibTrans2D1" presStyleIdx="1" presStyleCnt="4"/>
      <dgm:spPr/>
    </dgm:pt>
    <dgm:pt modelId="{1DF55FE8-2C7F-41CC-807E-28915C04FFED}" type="pres">
      <dgm:prSet presAssocID="{1105B071-F006-43B3-AD85-E222EB99B6B3}" presName="node" presStyleLbl="node1" presStyleIdx="2" presStyleCnt="5" custLinFactNeighborY="2801">
        <dgm:presLayoutVars>
          <dgm:bulletEnabled val="1"/>
        </dgm:presLayoutVars>
      </dgm:prSet>
      <dgm:spPr/>
    </dgm:pt>
    <dgm:pt modelId="{BEB5A5AA-1170-454A-9AE6-B9553F3621D3}" type="pres">
      <dgm:prSet presAssocID="{13DCDC78-9ABC-4C2B-BB85-BA7587F8C72C}" presName="sibTrans" presStyleLbl="sibTrans2D1" presStyleIdx="2" presStyleCnt="4"/>
      <dgm:spPr/>
    </dgm:pt>
    <dgm:pt modelId="{CB7B2D68-FE1D-4A26-BC96-423E72AE5B60}" type="pres">
      <dgm:prSet presAssocID="{13DCDC78-9ABC-4C2B-BB85-BA7587F8C72C}" presName="connectorText" presStyleLbl="sibTrans2D1" presStyleIdx="2" presStyleCnt="4"/>
      <dgm:spPr/>
    </dgm:pt>
    <dgm:pt modelId="{CE148838-629F-49FF-90FF-6B1280789278}" type="pres">
      <dgm:prSet presAssocID="{596C05E7-BE8E-4B5F-8EF9-0844255BDE3C}" presName="node" presStyleLbl="node1" presStyleIdx="3" presStyleCnt="5">
        <dgm:presLayoutVars>
          <dgm:bulletEnabled val="1"/>
        </dgm:presLayoutVars>
      </dgm:prSet>
      <dgm:spPr/>
    </dgm:pt>
    <dgm:pt modelId="{337986F0-E061-46E3-ABFE-760D7B6059F4}" type="pres">
      <dgm:prSet presAssocID="{DC30128B-2013-4C5E-A3F4-A9242CF9F796}" presName="sibTrans" presStyleLbl="sibTrans2D1" presStyleIdx="3" presStyleCnt="4"/>
      <dgm:spPr/>
    </dgm:pt>
    <dgm:pt modelId="{273758B4-71CE-42E0-9915-0BFD96475DD9}" type="pres">
      <dgm:prSet presAssocID="{DC30128B-2013-4C5E-A3F4-A9242CF9F796}" presName="connectorText" presStyleLbl="sibTrans2D1" presStyleIdx="3" presStyleCnt="4"/>
      <dgm:spPr/>
    </dgm:pt>
    <dgm:pt modelId="{5891D9E5-D840-4DF0-B94D-C8B95B502D60}" type="pres">
      <dgm:prSet presAssocID="{D312B113-0257-4DD3-96C4-D673A01F7411}" presName="node" presStyleLbl="node1" presStyleIdx="4" presStyleCnt="5">
        <dgm:presLayoutVars>
          <dgm:bulletEnabled val="1"/>
        </dgm:presLayoutVars>
      </dgm:prSet>
      <dgm:spPr/>
    </dgm:pt>
  </dgm:ptLst>
  <dgm:cxnLst>
    <dgm:cxn modelId="{F8138305-775D-CC49-A921-F1D36F4F1992}" type="presOf" srcId="{082D6977-B34A-4145-9291-6564D19F7B82}" destId="{0E3A90B1-151E-4BEC-9A97-C933DB970C9D}" srcOrd="1" destOrd="0" presId="urn:microsoft.com/office/officeart/2005/8/layout/process1"/>
    <dgm:cxn modelId="{8E6A3907-BA94-F049-B2DC-509FC4AAC742}" type="presOf" srcId="{AB4BF70F-C661-4829-BF06-5542016FC7DB}" destId="{7DCF3E84-36AB-4796-B048-7EF2DBDD639B}" srcOrd="0" destOrd="0" presId="urn:microsoft.com/office/officeart/2005/8/layout/process1"/>
    <dgm:cxn modelId="{3F1FD30D-8446-EA46-B80B-9496C5357C7B}" type="presOf" srcId="{082D6977-B34A-4145-9291-6564D19F7B82}" destId="{DDF31F74-ECC4-49F7-BA27-7F45148AB247}" srcOrd="0" destOrd="0" presId="urn:microsoft.com/office/officeart/2005/8/layout/process1"/>
    <dgm:cxn modelId="{4AD90716-FA8E-9B41-B772-DB7C8C0D5C5A}" type="presOf" srcId="{D312B113-0257-4DD3-96C4-D673A01F7411}" destId="{5891D9E5-D840-4DF0-B94D-C8B95B502D60}" srcOrd="0" destOrd="0" presId="urn:microsoft.com/office/officeart/2005/8/layout/process1"/>
    <dgm:cxn modelId="{CFF9F517-28E2-7E4E-B788-E7DE753CB2A3}" type="presOf" srcId="{1105B071-F006-43B3-AD85-E222EB99B6B3}" destId="{1DF55FE8-2C7F-41CC-807E-28915C04FFED}" srcOrd="0" destOrd="0" presId="urn:microsoft.com/office/officeart/2005/8/layout/process1"/>
    <dgm:cxn modelId="{F1FF4D2B-FD9A-4445-85E0-DFF231A5C886}" type="presOf" srcId="{13DCDC78-9ABC-4C2B-BB85-BA7587F8C72C}" destId="{CB7B2D68-FE1D-4A26-BC96-423E72AE5B60}" srcOrd="1" destOrd="0" presId="urn:microsoft.com/office/officeart/2005/8/layout/process1"/>
    <dgm:cxn modelId="{1328E631-3952-0149-9506-FD21412BDE4B}" type="presOf" srcId="{13DCDC78-9ABC-4C2B-BB85-BA7587F8C72C}" destId="{BEB5A5AA-1170-454A-9AE6-B9553F3621D3}" srcOrd="0" destOrd="0" presId="urn:microsoft.com/office/officeart/2005/8/layout/process1"/>
    <dgm:cxn modelId="{3AE19438-89C1-4013-BCDC-DDEC40C9558F}" srcId="{4E73DE8E-2276-463D-BDF5-14AFBBCA6152}" destId="{AB4BF70F-C661-4829-BF06-5542016FC7DB}" srcOrd="0" destOrd="0" parTransId="{D239D621-D9A7-4DAB-9A65-EF43C464F753}" sibTransId="{A76B9FFA-0FCD-4A1D-9FB7-189CF47A114F}"/>
    <dgm:cxn modelId="{390F7041-FAC5-4E9E-A7D8-0BF8C56B1BF0}" srcId="{4E73DE8E-2276-463D-BDF5-14AFBBCA6152}" destId="{1105B071-F006-43B3-AD85-E222EB99B6B3}" srcOrd="2" destOrd="0" parTransId="{90910FEF-E0CC-44DC-9A2A-F18C9812D449}" sibTransId="{13DCDC78-9ABC-4C2B-BB85-BA7587F8C72C}"/>
    <dgm:cxn modelId="{86853873-636E-4E9C-A2C8-8BF222AE16F0}" srcId="{4E73DE8E-2276-463D-BDF5-14AFBBCA6152}" destId="{D312B113-0257-4DD3-96C4-D673A01F7411}" srcOrd="4" destOrd="0" parTransId="{B5837AC8-1C98-464E-8662-B3CF470F336F}" sibTransId="{961F7ACF-ADBC-430B-8556-360B52CC06C8}"/>
    <dgm:cxn modelId="{FF7CBE80-DBDD-D142-8F79-343991296172}" type="presOf" srcId="{DC30128B-2013-4C5E-A3F4-A9242CF9F796}" destId="{273758B4-71CE-42E0-9915-0BFD96475DD9}" srcOrd="1" destOrd="0" presId="urn:microsoft.com/office/officeart/2005/8/layout/process1"/>
    <dgm:cxn modelId="{DAB6A882-E780-467F-BE70-CB340F22837B}" srcId="{4E73DE8E-2276-463D-BDF5-14AFBBCA6152}" destId="{596C05E7-BE8E-4B5F-8EF9-0844255BDE3C}" srcOrd="3" destOrd="0" parTransId="{D156C7FF-7B6B-4CE0-B6EC-9749AF01CA0F}" sibTransId="{DC30128B-2013-4C5E-A3F4-A9242CF9F796}"/>
    <dgm:cxn modelId="{EE5D4E88-74A7-3745-AAC0-CCDD29D0037F}" type="presOf" srcId="{596C05E7-BE8E-4B5F-8EF9-0844255BDE3C}" destId="{CE148838-629F-49FF-90FF-6B1280789278}" srcOrd="0" destOrd="0" presId="urn:microsoft.com/office/officeart/2005/8/layout/process1"/>
    <dgm:cxn modelId="{DA4A429F-6C94-4D0B-A15F-BCDF956B0890}" srcId="{4E73DE8E-2276-463D-BDF5-14AFBBCA6152}" destId="{F8B3F0B6-FA8E-46D2-AE74-05B82EBE7770}" srcOrd="1" destOrd="0" parTransId="{A24A2EFA-B91E-4072-BD17-44BEB744C91D}" sibTransId="{082D6977-B34A-4145-9291-6564D19F7B82}"/>
    <dgm:cxn modelId="{2558FBA1-B816-D44A-B166-04677EB279D2}" type="presOf" srcId="{F8B3F0B6-FA8E-46D2-AE74-05B82EBE7770}" destId="{4A433211-E46D-4716-8940-79F5B36BAF58}" srcOrd="0" destOrd="0" presId="urn:microsoft.com/office/officeart/2005/8/layout/process1"/>
    <dgm:cxn modelId="{5C2362B5-F08F-EC45-813A-3E227A9B7883}" type="presOf" srcId="{A76B9FFA-0FCD-4A1D-9FB7-189CF47A114F}" destId="{91599DA3-F280-4BCD-A33B-7B9F70E5EA5C}" srcOrd="0" destOrd="0" presId="urn:microsoft.com/office/officeart/2005/8/layout/process1"/>
    <dgm:cxn modelId="{E4CF20BD-14C4-1A4F-98E5-578F15398918}" type="presOf" srcId="{DC30128B-2013-4C5E-A3F4-A9242CF9F796}" destId="{337986F0-E061-46E3-ABFE-760D7B6059F4}" srcOrd="0" destOrd="0" presId="urn:microsoft.com/office/officeart/2005/8/layout/process1"/>
    <dgm:cxn modelId="{FFF2FCEE-7C15-F044-81FD-6CB082CD9BEF}" type="presOf" srcId="{4E73DE8E-2276-463D-BDF5-14AFBBCA6152}" destId="{9C009237-29E4-4FEF-B3D1-D64C11C684C5}" srcOrd="0" destOrd="0" presId="urn:microsoft.com/office/officeart/2005/8/layout/process1"/>
    <dgm:cxn modelId="{BAC1CAFB-9DA0-F14D-8C53-9BF4202B4964}" type="presOf" srcId="{A76B9FFA-0FCD-4A1D-9FB7-189CF47A114F}" destId="{05F17DF1-8182-47E0-A913-DA8B2CECD62B}" srcOrd="1" destOrd="0" presId="urn:microsoft.com/office/officeart/2005/8/layout/process1"/>
    <dgm:cxn modelId="{9C730888-F543-F94B-8318-4117DB32A9FD}" type="presParOf" srcId="{9C009237-29E4-4FEF-B3D1-D64C11C684C5}" destId="{7DCF3E84-36AB-4796-B048-7EF2DBDD639B}" srcOrd="0" destOrd="0" presId="urn:microsoft.com/office/officeart/2005/8/layout/process1"/>
    <dgm:cxn modelId="{4F789F69-A977-AF4B-AA16-B8307950C2BE}" type="presParOf" srcId="{9C009237-29E4-4FEF-B3D1-D64C11C684C5}" destId="{91599DA3-F280-4BCD-A33B-7B9F70E5EA5C}" srcOrd="1" destOrd="0" presId="urn:microsoft.com/office/officeart/2005/8/layout/process1"/>
    <dgm:cxn modelId="{D4213B46-6103-374C-BA8F-37E047BB8601}" type="presParOf" srcId="{91599DA3-F280-4BCD-A33B-7B9F70E5EA5C}" destId="{05F17DF1-8182-47E0-A913-DA8B2CECD62B}" srcOrd="0" destOrd="0" presId="urn:microsoft.com/office/officeart/2005/8/layout/process1"/>
    <dgm:cxn modelId="{ED8DDEED-4587-2E45-B393-4CBF5B8239A7}" type="presParOf" srcId="{9C009237-29E4-4FEF-B3D1-D64C11C684C5}" destId="{4A433211-E46D-4716-8940-79F5B36BAF58}" srcOrd="2" destOrd="0" presId="urn:microsoft.com/office/officeart/2005/8/layout/process1"/>
    <dgm:cxn modelId="{9047D01E-2981-BA41-A568-0C71B911B4BB}" type="presParOf" srcId="{9C009237-29E4-4FEF-B3D1-D64C11C684C5}" destId="{DDF31F74-ECC4-49F7-BA27-7F45148AB247}" srcOrd="3" destOrd="0" presId="urn:microsoft.com/office/officeart/2005/8/layout/process1"/>
    <dgm:cxn modelId="{7FA0AD72-270E-A54A-AFA8-2366E72AA32E}" type="presParOf" srcId="{DDF31F74-ECC4-49F7-BA27-7F45148AB247}" destId="{0E3A90B1-151E-4BEC-9A97-C933DB970C9D}" srcOrd="0" destOrd="0" presId="urn:microsoft.com/office/officeart/2005/8/layout/process1"/>
    <dgm:cxn modelId="{A7E40041-3C73-A244-A49B-08D1C693CD0E}" type="presParOf" srcId="{9C009237-29E4-4FEF-B3D1-D64C11C684C5}" destId="{1DF55FE8-2C7F-41CC-807E-28915C04FFED}" srcOrd="4" destOrd="0" presId="urn:microsoft.com/office/officeart/2005/8/layout/process1"/>
    <dgm:cxn modelId="{A1564960-ACD6-E24B-BFD5-AD06A5D4C637}" type="presParOf" srcId="{9C009237-29E4-4FEF-B3D1-D64C11C684C5}" destId="{BEB5A5AA-1170-454A-9AE6-B9553F3621D3}" srcOrd="5" destOrd="0" presId="urn:microsoft.com/office/officeart/2005/8/layout/process1"/>
    <dgm:cxn modelId="{5AB32577-73D6-9545-9E0C-9FC7F67356EB}" type="presParOf" srcId="{BEB5A5AA-1170-454A-9AE6-B9553F3621D3}" destId="{CB7B2D68-FE1D-4A26-BC96-423E72AE5B60}" srcOrd="0" destOrd="0" presId="urn:microsoft.com/office/officeart/2005/8/layout/process1"/>
    <dgm:cxn modelId="{68507C72-2815-D74B-9DA7-6AD57F6B81F2}" type="presParOf" srcId="{9C009237-29E4-4FEF-B3D1-D64C11C684C5}" destId="{CE148838-629F-49FF-90FF-6B1280789278}" srcOrd="6" destOrd="0" presId="urn:microsoft.com/office/officeart/2005/8/layout/process1"/>
    <dgm:cxn modelId="{C8F6997F-848D-F149-A9E7-7A9130DBF51C}" type="presParOf" srcId="{9C009237-29E4-4FEF-B3D1-D64C11C684C5}" destId="{337986F0-E061-46E3-ABFE-760D7B6059F4}" srcOrd="7" destOrd="0" presId="urn:microsoft.com/office/officeart/2005/8/layout/process1"/>
    <dgm:cxn modelId="{8D8C670E-992C-7141-AE25-1F28CF05AA90}" type="presParOf" srcId="{337986F0-E061-46E3-ABFE-760D7B6059F4}" destId="{273758B4-71CE-42E0-9915-0BFD96475DD9}" srcOrd="0" destOrd="0" presId="urn:microsoft.com/office/officeart/2005/8/layout/process1"/>
    <dgm:cxn modelId="{413F5BD6-C27E-B447-A7BB-AD7D239D6CF2}" type="presParOf" srcId="{9C009237-29E4-4FEF-B3D1-D64C11C684C5}" destId="{5891D9E5-D840-4DF0-B94D-C8B95B502D60}" srcOrd="8" destOrd="0" presId="urn:microsoft.com/office/officeart/2005/8/layout/process1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E73DE8E-2276-463D-BDF5-14AFBBCA6152}" type="doc">
      <dgm:prSet loTypeId="urn:microsoft.com/office/officeart/2005/8/layout/process1" loCatId="process" qsTypeId="urn:microsoft.com/office/officeart/2005/8/quickstyle/simple1" qsCatId="simple" csTypeId="urn:microsoft.com/office/officeart/2005/8/colors/accent0_3" csCatId="mainScheme" phldr="1"/>
      <dgm:spPr/>
    </dgm:pt>
    <dgm:pt modelId="{AB4BF70F-C661-4829-BF06-5542016FC7DB}">
      <dgm:prSet phldrT="[Texto]" custT="1"/>
      <dgm:spPr>
        <a:solidFill>
          <a:srgbClr val="0097A7"/>
        </a:solidFill>
        <a:ln>
          <a:noFill/>
        </a:ln>
      </dgm:spPr>
      <dgm:t>
        <a:bodyPr/>
        <a:lstStyle/>
        <a:p>
          <a:r>
            <a:rPr lang="es-PE" sz="1600" dirty="0"/>
            <a:t>Definir</a:t>
          </a:r>
        </a:p>
      </dgm:t>
    </dgm:pt>
    <dgm:pt modelId="{D239D621-D9A7-4DAB-9A65-EF43C464F753}" type="parTrans" cxnId="{3AE19438-89C1-4013-BCDC-DDEC40C9558F}">
      <dgm:prSet/>
      <dgm:spPr/>
      <dgm:t>
        <a:bodyPr/>
        <a:lstStyle/>
        <a:p>
          <a:endParaRPr lang="es-PE" sz="1600"/>
        </a:p>
      </dgm:t>
    </dgm:pt>
    <dgm:pt modelId="{A76B9FFA-0FCD-4A1D-9FB7-189CF47A114F}" type="sibTrans" cxnId="{3AE19438-89C1-4013-BCDC-DDEC40C9558F}">
      <dgm:prSet custT="1"/>
      <dgm:spPr>
        <a:solidFill>
          <a:schemeClr val="bg1">
            <a:lumMod val="65000"/>
          </a:schemeClr>
        </a:solidFill>
      </dgm:spPr>
      <dgm:t>
        <a:bodyPr/>
        <a:lstStyle/>
        <a:p>
          <a:endParaRPr lang="es-PE" sz="1600"/>
        </a:p>
      </dgm:t>
    </dgm:pt>
    <dgm:pt modelId="{F8B3F0B6-FA8E-46D2-AE74-05B82EBE7770}">
      <dgm:prSet phldrT="[Texto]" custT="1"/>
      <dgm:spPr>
        <a:solidFill>
          <a:srgbClr val="E5594B"/>
        </a:solidFill>
        <a:ln>
          <a:noFill/>
        </a:ln>
      </dgm:spPr>
      <dgm:t>
        <a:bodyPr/>
        <a:lstStyle/>
        <a:p>
          <a:r>
            <a:rPr lang="es-PE" sz="1600" dirty="0"/>
            <a:t>Medir</a:t>
          </a:r>
        </a:p>
      </dgm:t>
    </dgm:pt>
    <dgm:pt modelId="{A24A2EFA-B91E-4072-BD17-44BEB744C91D}" type="parTrans" cxnId="{DA4A429F-6C94-4D0B-A15F-BCDF956B0890}">
      <dgm:prSet/>
      <dgm:spPr/>
      <dgm:t>
        <a:bodyPr/>
        <a:lstStyle/>
        <a:p>
          <a:endParaRPr lang="es-PE" sz="1600"/>
        </a:p>
      </dgm:t>
    </dgm:pt>
    <dgm:pt modelId="{082D6977-B34A-4145-9291-6564D19F7B82}" type="sibTrans" cxnId="{DA4A429F-6C94-4D0B-A15F-BCDF956B0890}">
      <dgm:prSet custT="1"/>
      <dgm:spPr>
        <a:solidFill>
          <a:schemeClr val="bg1">
            <a:lumMod val="65000"/>
          </a:schemeClr>
        </a:solidFill>
      </dgm:spPr>
      <dgm:t>
        <a:bodyPr/>
        <a:lstStyle/>
        <a:p>
          <a:endParaRPr lang="es-PE" sz="1600"/>
        </a:p>
      </dgm:t>
    </dgm:pt>
    <dgm:pt modelId="{1105B071-F006-43B3-AD85-E222EB99B6B3}">
      <dgm:prSet phldrT="[Texto]" custT="1"/>
      <dgm:spPr>
        <a:solidFill>
          <a:srgbClr val="67529F"/>
        </a:solidFill>
        <a:ln>
          <a:noFill/>
        </a:ln>
      </dgm:spPr>
      <dgm:t>
        <a:bodyPr/>
        <a:lstStyle/>
        <a:p>
          <a:r>
            <a:rPr lang="es-PE" sz="1600" dirty="0"/>
            <a:t>Analizar</a:t>
          </a:r>
        </a:p>
      </dgm:t>
    </dgm:pt>
    <dgm:pt modelId="{90910FEF-E0CC-44DC-9A2A-F18C9812D449}" type="parTrans" cxnId="{390F7041-FAC5-4E9E-A7D8-0BF8C56B1BF0}">
      <dgm:prSet/>
      <dgm:spPr/>
      <dgm:t>
        <a:bodyPr/>
        <a:lstStyle/>
        <a:p>
          <a:endParaRPr lang="es-PE" sz="1600"/>
        </a:p>
      </dgm:t>
    </dgm:pt>
    <dgm:pt modelId="{13DCDC78-9ABC-4C2B-BB85-BA7587F8C72C}" type="sibTrans" cxnId="{390F7041-FAC5-4E9E-A7D8-0BF8C56B1BF0}">
      <dgm:prSet custT="1"/>
      <dgm:spPr>
        <a:solidFill>
          <a:schemeClr val="bg1">
            <a:lumMod val="65000"/>
          </a:schemeClr>
        </a:solidFill>
      </dgm:spPr>
      <dgm:t>
        <a:bodyPr/>
        <a:lstStyle/>
        <a:p>
          <a:endParaRPr lang="es-PE" sz="1600"/>
        </a:p>
      </dgm:t>
    </dgm:pt>
    <dgm:pt modelId="{596C05E7-BE8E-4B5F-8EF9-0844255BDE3C}">
      <dgm:prSet phldrT="[Texto]" custT="1"/>
      <dgm:spPr>
        <a:solidFill>
          <a:srgbClr val="99C652"/>
        </a:solidFill>
        <a:ln>
          <a:noFill/>
        </a:ln>
      </dgm:spPr>
      <dgm:t>
        <a:bodyPr/>
        <a:lstStyle/>
        <a:p>
          <a:r>
            <a:rPr lang="es-PE" sz="1600" dirty="0"/>
            <a:t>Mejorar</a:t>
          </a:r>
        </a:p>
      </dgm:t>
    </dgm:pt>
    <dgm:pt modelId="{D156C7FF-7B6B-4CE0-B6EC-9749AF01CA0F}" type="parTrans" cxnId="{DAB6A882-E780-467F-BE70-CB340F22837B}">
      <dgm:prSet/>
      <dgm:spPr/>
      <dgm:t>
        <a:bodyPr/>
        <a:lstStyle/>
        <a:p>
          <a:endParaRPr lang="es-PE" sz="1600"/>
        </a:p>
      </dgm:t>
    </dgm:pt>
    <dgm:pt modelId="{DC30128B-2013-4C5E-A3F4-A9242CF9F796}" type="sibTrans" cxnId="{DAB6A882-E780-467F-BE70-CB340F22837B}">
      <dgm:prSet custT="1"/>
      <dgm:spPr>
        <a:solidFill>
          <a:schemeClr val="bg1">
            <a:lumMod val="65000"/>
          </a:schemeClr>
        </a:solidFill>
      </dgm:spPr>
      <dgm:t>
        <a:bodyPr/>
        <a:lstStyle/>
        <a:p>
          <a:endParaRPr lang="es-PE" sz="1600"/>
        </a:p>
      </dgm:t>
    </dgm:pt>
    <dgm:pt modelId="{D312B113-0257-4DD3-96C4-D673A01F7411}">
      <dgm:prSet phldrT="[Texto]" custT="1"/>
      <dgm:spPr>
        <a:solidFill>
          <a:srgbClr val="92475C"/>
        </a:solidFill>
        <a:ln>
          <a:noFill/>
        </a:ln>
      </dgm:spPr>
      <dgm:t>
        <a:bodyPr/>
        <a:lstStyle/>
        <a:p>
          <a:r>
            <a:rPr lang="es-PE" sz="1600" dirty="0"/>
            <a:t>Controlar</a:t>
          </a:r>
        </a:p>
      </dgm:t>
    </dgm:pt>
    <dgm:pt modelId="{B5837AC8-1C98-464E-8662-B3CF470F336F}" type="parTrans" cxnId="{86853873-636E-4E9C-A2C8-8BF222AE16F0}">
      <dgm:prSet/>
      <dgm:spPr/>
      <dgm:t>
        <a:bodyPr/>
        <a:lstStyle/>
        <a:p>
          <a:endParaRPr lang="es-PE" sz="1600"/>
        </a:p>
      </dgm:t>
    </dgm:pt>
    <dgm:pt modelId="{961F7ACF-ADBC-430B-8556-360B52CC06C8}" type="sibTrans" cxnId="{86853873-636E-4E9C-A2C8-8BF222AE16F0}">
      <dgm:prSet/>
      <dgm:spPr/>
      <dgm:t>
        <a:bodyPr/>
        <a:lstStyle/>
        <a:p>
          <a:endParaRPr lang="es-PE" sz="1600"/>
        </a:p>
      </dgm:t>
    </dgm:pt>
    <dgm:pt modelId="{9C009237-29E4-4FEF-B3D1-D64C11C684C5}" type="pres">
      <dgm:prSet presAssocID="{4E73DE8E-2276-463D-BDF5-14AFBBCA6152}" presName="Name0" presStyleCnt="0">
        <dgm:presLayoutVars>
          <dgm:dir/>
          <dgm:resizeHandles val="exact"/>
        </dgm:presLayoutVars>
      </dgm:prSet>
      <dgm:spPr/>
    </dgm:pt>
    <dgm:pt modelId="{7DCF3E84-36AB-4796-B048-7EF2DBDD639B}" type="pres">
      <dgm:prSet presAssocID="{AB4BF70F-C661-4829-BF06-5542016FC7DB}" presName="node" presStyleLbl="node1" presStyleIdx="0" presStyleCnt="5">
        <dgm:presLayoutVars>
          <dgm:bulletEnabled val="1"/>
        </dgm:presLayoutVars>
      </dgm:prSet>
      <dgm:spPr/>
    </dgm:pt>
    <dgm:pt modelId="{91599DA3-F280-4BCD-A33B-7B9F70E5EA5C}" type="pres">
      <dgm:prSet presAssocID="{A76B9FFA-0FCD-4A1D-9FB7-189CF47A114F}" presName="sibTrans" presStyleLbl="sibTrans2D1" presStyleIdx="0" presStyleCnt="4"/>
      <dgm:spPr/>
    </dgm:pt>
    <dgm:pt modelId="{05F17DF1-8182-47E0-A913-DA8B2CECD62B}" type="pres">
      <dgm:prSet presAssocID="{A76B9FFA-0FCD-4A1D-9FB7-189CF47A114F}" presName="connectorText" presStyleLbl="sibTrans2D1" presStyleIdx="0" presStyleCnt="4"/>
      <dgm:spPr/>
    </dgm:pt>
    <dgm:pt modelId="{4A433211-E46D-4716-8940-79F5B36BAF58}" type="pres">
      <dgm:prSet presAssocID="{F8B3F0B6-FA8E-46D2-AE74-05B82EBE7770}" presName="node" presStyleLbl="node1" presStyleIdx="1" presStyleCnt="5">
        <dgm:presLayoutVars>
          <dgm:bulletEnabled val="1"/>
        </dgm:presLayoutVars>
      </dgm:prSet>
      <dgm:spPr/>
    </dgm:pt>
    <dgm:pt modelId="{DDF31F74-ECC4-49F7-BA27-7F45148AB247}" type="pres">
      <dgm:prSet presAssocID="{082D6977-B34A-4145-9291-6564D19F7B82}" presName="sibTrans" presStyleLbl="sibTrans2D1" presStyleIdx="1" presStyleCnt="4"/>
      <dgm:spPr/>
    </dgm:pt>
    <dgm:pt modelId="{0E3A90B1-151E-4BEC-9A97-C933DB970C9D}" type="pres">
      <dgm:prSet presAssocID="{082D6977-B34A-4145-9291-6564D19F7B82}" presName="connectorText" presStyleLbl="sibTrans2D1" presStyleIdx="1" presStyleCnt="4"/>
      <dgm:spPr/>
    </dgm:pt>
    <dgm:pt modelId="{1DF55FE8-2C7F-41CC-807E-28915C04FFED}" type="pres">
      <dgm:prSet presAssocID="{1105B071-F006-43B3-AD85-E222EB99B6B3}" presName="node" presStyleLbl="node1" presStyleIdx="2" presStyleCnt="5" custLinFactNeighborY="2801">
        <dgm:presLayoutVars>
          <dgm:bulletEnabled val="1"/>
        </dgm:presLayoutVars>
      </dgm:prSet>
      <dgm:spPr/>
    </dgm:pt>
    <dgm:pt modelId="{BEB5A5AA-1170-454A-9AE6-B9553F3621D3}" type="pres">
      <dgm:prSet presAssocID="{13DCDC78-9ABC-4C2B-BB85-BA7587F8C72C}" presName="sibTrans" presStyleLbl="sibTrans2D1" presStyleIdx="2" presStyleCnt="4"/>
      <dgm:spPr/>
    </dgm:pt>
    <dgm:pt modelId="{CB7B2D68-FE1D-4A26-BC96-423E72AE5B60}" type="pres">
      <dgm:prSet presAssocID="{13DCDC78-9ABC-4C2B-BB85-BA7587F8C72C}" presName="connectorText" presStyleLbl="sibTrans2D1" presStyleIdx="2" presStyleCnt="4"/>
      <dgm:spPr/>
    </dgm:pt>
    <dgm:pt modelId="{CE148838-629F-49FF-90FF-6B1280789278}" type="pres">
      <dgm:prSet presAssocID="{596C05E7-BE8E-4B5F-8EF9-0844255BDE3C}" presName="node" presStyleLbl="node1" presStyleIdx="3" presStyleCnt="5">
        <dgm:presLayoutVars>
          <dgm:bulletEnabled val="1"/>
        </dgm:presLayoutVars>
      </dgm:prSet>
      <dgm:spPr/>
    </dgm:pt>
    <dgm:pt modelId="{337986F0-E061-46E3-ABFE-760D7B6059F4}" type="pres">
      <dgm:prSet presAssocID="{DC30128B-2013-4C5E-A3F4-A9242CF9F796}" presName="sibTrans" presStyleLbl="sibTrans2D1" presStyleIdx="3" presStyleCnt="4"/>
      <dgm:spPr/>
    </dgm:pt>
    <dgm:pt modelId="{273758B4-71CE-42E0-9915-0BFD96475DD9}" type="pres">
      <dgm:prSet presAssocID="{DC30128B-2013-4C5E-A3F4-A9242CF9F796}" presName="connectorText" presStyleLbl="sibTrans2D1" presStyleIdx="3" presStyleCnt="4"/>
      <dgm:spPr/>
    </dgm:pt>
    <dgm:pt modelId="{5891D9E5-D840-4DF0-B94D-C8B95B502D60}" type="pres">
      <dgm:prSet presAssocID="{D312B113-0257-4DD3-96C4-D673A01F7411}" presName="node" presStyleLbl="node1" presStyleIdx="4" presStyleCnt="5">
        <dgm:presLayoutVars>
          <dgm:bulletEnabled val="1"/>
        </dgm:presLayoutVars>
      </dgm:prSet>
      <dgm:spPr/>
    </dgm:pt>
  </dgm:ptLst>
  <dgm:cxnLst>
    <dgm:cxn modelId="{948BA825-5703-DA4F-AEE9-5ED8A7CBC276}" type="presOf" srcId="{082D6977-B34A-4145-9291-6564D19F7B82}" destId="{0E3A90B1-151E-4BEC-9A97-C933DB970C9D}" srcOrd="1" destOrd="0" presId="urn:microsoft.com/office/officeart/2005/8/layout/process1"/>
    <dgm:cxn modelId="{3AE19438-89C1-4013-BCDC-DDEC40C9558F}" srcId="{4E73DE8E-2276-463D-BDF5-14AFBBCA6152}" destId="{AB4BF70F-C661-4829-BF06-5542016FC7DB}" srcOrd="0" destOrd="0" parTransId="{D239D621-D9A7-4DAB-9A65-EF43C464F753}" sibTransId="{A76B9FFA-0FCD-4A1D-9FB7-189CF47A114F}"/>
    <dgm:cxn modelId="{390F7041-FAC5-4E9E-A7D8-0BF8C56B1BF0}" srcId="{4E73DE8E-2276-463D-BDF5-14AFBBCA6152}" destId="{1105B071-F006-43B3-AD85-E222EB99B6B3}" srcOrd="2" destOrd="0" parTransId="{90910FEF-E0CC-44DC-9A2A-F18C9812D449}" sibTransId="{13DCDC78-9ABC-4C2B-BB85-BA7587F8C72C}"/>
    <dgm:cxn modelId="{1034BE4C-EBA9-9A47-BF4B-5C100B3C592A}" type="presOf" srcId="{13DCDC78-9ABC-4C2B-BB85-BA7587F8C72C}" destId="{CB7B2D68-FE1D-4A26-BC96-423E72AE5B60}" srcOrd="1" destOrd="0" presId="urn:microsoft.com/office/officeart/2005/8/layout/process1"/>
    <dgm:cxn modelId="{9806396E-DB9B-1042-A0EB-3919C90245E1}" type="presOf" srcId="{D312B113-0257-4DD3-96C4-D673A01F7411}" destId="{5891D9E5-D840-4DF0-B94D-C8B95B502D60}" srcOrd="0" destOrd="0" presId="urn:microsoft.com/office/officeart/2005/8/layout/process1"/>
    <dgm:cxn modelId="{1D16684E-A173-E247-B116-D8A4BFA4FB90}" type="presOf" srcId="{DC30128B-2013-4C5E-A3F4-A9242CF9F796}" destId="{337986F0-E061-46E3-ABFE-760D7B6059F4}" srcOrd="0" destOrd="0" presId="urn:microsoft.com/office/officeart/2005/8/layout/process1"/>
    <dgm:cxn modelId="{BE171C73-37FC-8D4F-8E14-416A6D401172}" type="presOf" srcId="{1105B071-F006-43B3-AD85-E222EB99B6B3}" destId="{1DF55FE8-2C7F-41CC-807E-28915C04FFED}" srcOrd="0" destOrd="0" presId="urn:microsoft.com/office/officeart/2005/8/layout/process1"/>
    <dgm:cxn modelId="{86853873-636E-4E9C-A2C8-8BF222AE16F0}" srcId="{4E73DE8E-2276-463D-BDF5-14AFBBCA6152}" destId="{D312B113-0257-4DD3-96C4-D673A01F7411}" srcOrd="4" destOrd="0" parTransId="{B5837AC8-1C98-464E-8662-B3CF470F336F}" sibTransId="{961F7ACF-ADBC-430B-8556-360B52CC06C8}"/>
    <dgm:cxn modelId="{DAB6A882-E780-467F-BE70-CB340F22837B}" srcId="{4E73DE8E-2276-463D-BDF5-14AFBBCA6152}" destId="{596C05E7-BE8E-4B5F-8EF9-0844255BDE3C}" srcOrd="3" destOrd="0" parTransId="{D156C7FF-7B6B-4CE0-B6EC-9749AF01CA0F}" sibTransId="{DC30128B-2013-4C5E-A3F4-A9242CF9F796}"/>
    <dgm:cxn modelId="{21BD6789-72AE-1F4B-BAAA-C875B3207FE9}" type="presOf" srcId="{082D6977-B34A-4145-9291-6564D19F7B82}" destId="{DDF31F74-ECC4-49F7-BA27-7F45148AB247}" srcOrd="0" destOrd="0" presId="urn:microsoft.com/office/officeart/2005/8/layout/process1"/>
    <dgm:cxn modelId="{DA4A429F-6C94-4D0B-A15F-BCDF956B0890}" srcId="{4E73DE8E-2276-463D-BDF5-14AFBBCA6152}" destId="{F8B3F0B6-FA8E-46D2-AE74-05B82EBE7770}" srcOrd="1" destOrd="0" parTransId="{A24A2EFA-B91E-4072-BD17-44BEB744C91D}" sibTransId="{082D6977-B34A-4145-9291-6564D19F7B82}"/>
    <dgm:cxn modelId="{CC6616A2-3BDC-CB49-B45B-15F5BC1191CC}" type="presOf" srcId="{F8B3F0B6-FA8E-46D2-AE74-05B82EBE7770}" destId="{4A433211-E46D-4716-8940-79F5B36BAF58}" srcOrd="0" destOrd="0" presId="urn:microsoft.com/office/officeart/2005/8/layout/process1"/>
    <dgm:cxn modelId="{131695BF-CCB9-A84A-9167-B3EBA5F2C639}" type="presOf" srcId="{596C05E7-BE8E-4B5F-8EF9-0844255BDE3C}" destId="{CE148838-629F-49FF-90FF-6B1280789278}" srcOrd="0" destOrd="0" presId="urn:microsoft.com/office/officeart/2005/8/layout/process1"/>
    <dgm:cxn modelId="{D520D5D2-FED6-3940-B54F-01363473953A}" type="presOf" srcId="{4E73DE8E-2276-463D-BDF5-14AFBBCA6152}" destId="{9C009237-29E4-4FEF-B3D1-D64C11C684C5}" srcOrd="0" destOrd="0" presId="urn:microsoft.com/office/officeart/2005/8/layout/process1"/>
    <dgm:cxn modelId="{262B2AD4-FE01-8648-8DED-8C02823C618A}" type="presOf" srcId="{13DCDC78-9ABC-4C2B-BB85-BA7587F8C72C}" destId="{BEB5A5AA-1170-454A-9AE6-B9553F3621D3}" srcOrd="0" destOrd="0" presId="urn:microsoft.com/office/officeart/2005/8/layout/process1"/>
    <dgm:cxn modelId="{E25C93DC-4255-3F48-90A1-B46CB415848A}" type="presOf" srcId="{AB4BF70F-C661-4829-BF06-5542016FC7DB}" destId="{7DCF3E84-36AB-4796-B048-7EF2DBDD639B}" srcOrd="0" destOrd="0" presId="urn:microsoft.com/office/officeart/2005/8/layout/process1"/>
    <dgm:cxn modelId="{005F3CDE-8506-2944-8974-0A57F519342E}" type="presOf" srcId="{DC30128B-2013-4C5E-A3F4-A9242CF9F796}" destId="{273758B4-71CE-42E0-9915-0BFD96475DD9}" srcOrd="1" destOrd="0" presId="urn:microsoft.com/office/officeart/2005/8/layout/process1"/>
    <dgm:cxn modelId="{187E1FE8-B289-AA4A-BDAC-12465469F78B}" type="presOf" srcId="{A76B9FFA-0FCD-4A1D-9FB7-189CF47A114F}" destId="{91599DA3-F280-4BCD-A33B-7B9F70E5EA5C}" srcOrd="0" destOrd="0" presId="urn:microsoft.com/office/officeart/2005/8/layout/process1"/>
    <dgm:cxn modelId="{B66A87F4-6E9F-6841-97B0-CCD92B28DF07}" type="presOf" srcId="{A76B9FFA-0FCD-4A1D-9FB7-189CF47A114F}" destId="{05F17DF1-8182-47E0-A913-DA8B2CECD62B}" srcOrd="1" destOrd="0" presId="urn:microsoft.com/office/officeart/2005/8/layout/process1"/>
    <dgm:cxn modelId="{F991D1DE-7127-584E-8394-ED807AC122A0}" type="presParOf" srcId="{9C009237-29E4-4FEF-B3D1-D64C11C684C5}" destId="{7DCF3E84-36AB-4796-B048-7EF2DBDD639B}" srcOrd="0" destOrd="0" presId="urn:microsoft.com/office/officeart/2005/8/layout/process1"/>
    <dgm:cxn modelId="{C9E52A99-580A-514E-BC42-1EFE15CE7B96}" type="presParOf" srcId="{9C009237-29E4-4FEF-B3D1-D64C11C684C5}" destId="{91599DA3-F280-4BCD-A33B-7B9F70E5EA5C}" srcOrd="1" destOrd="0" presId="urn:microsoft.com/office/officeart/2005/8/layout/process1"/>
    <dgm:cxn modelId="{324812B3-ED4F-2F4C-A9FA-1559A16FDB9E}" type="presParOf" srcId="{91599DA3-F280-4BCD-A33B-7B9F70E5EA5C}" destId="{05F17DF1-8182-47E0-A913-DA8B2CECD62B}" srcOrd="0" destOrd="0" presId="urn:microsoft.com/office/officeart/2005/8/layout/process1"/>
    <dgm:cxn modelId="{4E2D685C-D5BB-FB41-B2DE-450B83BD89EA}" type="presParOf" srcId="{9C009237-29E4-4FEF-B3D1-D64C11C684C5}" destId="{4A433211-E46D-4716-8940-79F5B36BAF58}" srcOrd="2" destOrd="0" presId="urn:microsoft.com/office/officeart/2005/8/layout/process1"/>
    <dgm:cxn modelId="{28F0FF84-F8B1-744E-8EB2-567D1CFE8F07}" type="presParOf" srcId="{9C009237-29E4-4FEF-B3D1-D64C11C684C5}" destId="{DDF31F74-ECC4-49F7-BA27-7F45148AB247}" srcOrd="3" destOrd="0" presId="urn:microsoft.com/office/officeart/2005/8/layout/process1"/>
    <dgm:cxn modelId="{DA777011-0197-5347-B842-6B7DD040861A}" type="presParOf" srcId="{DDF31F74-ECC4-49F7-BA27-7F45148AB247}" destId="{0E3A90B1-151E-4BEC-9A97-C933DB970C9D}" srcOrd="0" destOrd="0" presId="urn:microsoft.com/office/officeart/2005/8/layout/process1"/>
    <dgm:cxn modelId="{6B717193-5D3A-4F49-8776-B872BE304CE3}" type="presParOf" srcId="{9C009237-29E4-4FEF-B3D1-D64C11C684C5}" destId="{1DF55FE8-2C7F-41CC-807E-28915C04FFED}" srcOrd="4" destOrd="0" presId="urn:microsoft.com/office/officeart/2005/8/layout/process1"/>
    <dgm:cxn modelId="{81E23A3D-C6BD-9D48-A07F-676F1C84B60D}" type="presParOf" srcId="{9C009237-29E4-4FEF-B3D1-D64C11C684C5}" destId="{BEB5A5AA-1170-454A-9AE6-B9553F3621D3}" srcOrd="5" destOrd="0" presId="urn:microsoft.com/office/officeart/2005/8/layout/process1"/>
    <dgm:cxn modelId="{B410E992-B7EB-9F47-A7AE-AF418A34BF35}" type="presParOf" srcId="{BEB5A5AA-1170-454A-9AE6-B9553F3621D3}" destId="{CB7B2D68-FE1D-4A26-BC96-423E72AE5B60}" srcOrd="0" destOrd="0" presId="urn:microsoft.com/office/officeart/2005/8/layout/process1"/>
    <dgm:cxn modelId="{9ADFD096-B4BC-C344-97BE-AEB844E4E5D0}" type="presParOf" srcId="{9C009237-29E4-4FEF-B3D1-D64C11C684C5}" destId="{CE148838-629F-49FF-90FF-6B1280789278}" srcOrd="6" destOrd="0" presId="urn:microsoft.com/office/officeart/2005/8/layout/process1"/>
    <dgm:cxn modelId="{58D9FF3A-2811-FC46-897A-88B6D6E3583D}" type="presParOf" srcId="{9C009237-29E4-4FEF-B3D1-D64C11C684C5}" destId="{337986F0-E061-46E3-ABFE-760D7B6059F4}" srcOrd="7" destOrd="0" presId="urn:microsoft.com/office/officeart/2005/8/layout/process1"/>
    <dgm:cxn modelId="{BF067F8D-19F5-8C4B-8DB6-0FA86B0FA175}" type="presParOf" srcId="{337986F0-E061-46E3-ABFE-760D7B6059F4}" destId="{273758B4-71CE-42E0-9915-0BFD96475DD9}" srcOrd="0" destOrd="0" presId="urn:microsoft.com/office/officeart/2005/8/layout/process1"/>
    <dgm:cxn modelId="{91CAAA40-9267-B645-9098-0C3341DA5FBE}" type="presParOf" srcId="{9C009237-29E4-4FEF-B3D1-D64C11C684C5}" destId="{5891D9E5-D840-4DF0-B94D-C8B95B502D60}" srcOrd="8" destOrd="0" presId="urn:microsoft.com/office/officeart/2005/8/layout/process1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E73DE8E-2276-463D-BDF5-14AFBBCA6152}" type="doc">
      <dgm:prSet loTypeId="urn:microsoft.com/office/officeart/2005/8/layout/process1" loCatId="process" qsTypeId="urn:microsoft.com/office/officeart/2005/8/quickstyle/simple1" qsCatId="simple" csTypeId="urn:microsoft.com/office/officeart/2005/8/colors/accent0_3" csCatId="mainScheme" phldr="1"/>
      <dgm:spPr/>
    </dgm:pt>
    <dgm:pt modelId="{AB4BF70F-C661-4829-BF06-5542016FC7DB}">
      <dgm:prSet phldrT="[Texto]" custT="1"/>
      <dgm:spPr>
        <a:solidFill>
          <a:srgbClr val="0097A7"/>
        </a:solidFill>
        <a:ln>
          <a:noFill/>
        </a:ln>
      </dgm:spPr>
      <dgm:t>
        <a:bodyPr/>
        <a:lstStyle/>
        <a:p>
          <a:r>
            <a:rPr lang="es-PE" sz="1600" dirty="0"/>
            <a:t>Definir</a:t>
          </a:r>
        </a:p>
      </dgm:t>
    </dgm:pt>
    <dgm:pt modelId="{D239D621-D9A7-4DAB-9A65-EF43C464F753}" type="parTrans" cxnId="{3AE19438-89C1-4013-BCDC-DDEC40C9558F}">
      <dgm:prSet/>
      <dgm:spPr/>
      <dgm:t>
        <a:bodyPr/>
        <a:lstStyle/>
        <a:p>
          <a:endParaRPr lang="es-PE" sz="1600"/>
        </a:p>
      </dgm:t>
    </dgm:pt>
    <dgm:pt modelId="{A76B9FFA-0FCD-4A1D-9FB7-189CF47A114F}" type="sibTrans" cxnId="{3AE19438-89C1-4013-BCDC-DDEC40C9558F}">
      <dgm:prSet custT="1"/>
      <dgm:spPr>
        <a:solidFill>
          <a:schemeClr val="bg1">
            <a:lumMod val="65000"/>
          </a:schemeClr>
        </a:solidFill>
      </dgm:spPr>
      <dgm:t>
        <a:bodyPr/>
        <a:lstStyle/>
        <a:p>
          <a:endParaRPr lang="es-PE" sz="1600"/>
        </a:p>
      </dgm:t>
    </dgm:pt>
    <dgm:pt modelId="{F8B3F0B6-FA8E-46D2-AE74-05B82EBE7770}">
      <dgm:prSet phldrT="[Texto]" custT="1"/>
      <dgm:spPr>
        <a:solidFill>
          <a:srgbClr val="E5594B"/>
        </a:solidFill>
        <a:ln>
          <a:noFill/>
        </a:ln>
      </dgm:spPr>
      <dgm:t>
        <a:bodyPr/>
        <a:lstStyle/>
        <a:p>
          <a:r>
            <a:rPr lang="es-PE" sz="1600" dirty="0"/>
            <a:t>Medir</a:t>
          </a:r>
        </a:p>
      </dgm:t>
    </dgm:pt>
    <dgm:pt modelId="{A24A2EFA-B91E-4072-BD17-44BEB744C91D}" type="parTrans" cxnId="{DA4A429F-6C94-4D0B-A15F-BCDF956B0890}">
      <dgm:prSet/>
      <dgm:spPr/>
      <dgm:t>
        <a:bodyPr/>
        <a:lstStyle/>
        <a:p>
          <a:endParaRPr lang="es-PE" sz="1600"/>
        </a:p>
      </dgm:t>
    </dgm:pt>
    <dgm:pt modelId="{082D6977-B34A-4145-9291-6564D19F7B82}" type="sibTrans" cxnId="{DA4A429F-6C94-4D0B-A15F-BCDF956B0890}">
      <dgm:prSet custT="1"/>
      <dgm:spPr>
        <a:solidFill>
          <a:schemeClr val="bg1">
            <a:lumMod val="65000"/>
          </a:schemeClr>
        </a:solidFill>
      </dgm:spPr>
      <dgm:t>
        <a:bodyPr/>
        <a:lstStyle/>
        <a:p>
          <a:endParaRPr lang="es-PE" sz="1600"/>
        </a:p>
      </dgm:t>
    </dgm:pt>
    <dgm:pt modelId="{1105B071-F006-43B3-AD85-E222EB99B6B3}">
      <dgm:prSet phldrT="[Texto]" custT="1"/>
      <dgm:spPr>
        <a:solidFill>
          <a:srgbClr val="67529F"/>
        </a:solidFill>
        <a:ln>
          <a:noFill/>
        </a:ln>
      </dgm:spPr>
      <dgm:t>
        <a:bodyPr/>
        <a:lstStyle/>
        <a:p>
          <a:r>
            <a:rPr lang="es-PE" sz="1600" dirty="0"/>
            <a:t>Analizar</a:t>
          </a:r>
        </a:p>
      </dgm:t>
    </dgm:pt>
    <dgm:pt modelId="{90910FEF-E0CC-44DC-9A2A-F18C9812D449}" type="parTrans" cxnId="{390F7041-FAC5-4E9E-A7D8-0BF8C56B1BF0}">
      <dgm:prSet/>
      <dgm:spPr/>
      <dgm:t>
        <a:bodyPr/>
        <a:lstStyle/>
        <a:p>
          <a:endParaRPr lang="es-PE" sz="1600"/>
        </a:p>
      </dgm:t>
    </dgm:pt>
    <dgm:pt modelId="{13DCDC78-9ABC-4C2B-BB85-BA7587F8C72C}" type="sibTrans" cxnId="{390F7041-FAC5-4E9E-A7D8-0BF8C56B1BF0}">
      <dgm:prSet custT="1"/>
      <dgm:spPr>
        <a:solidFill>
          <a:schemeClr val="bg1">
            <a:lumMod val="65000"/>
          </a:schemeClr>
        </a:solidFill>
      </dgm:spPr>
      <dgm:t>
        <a:bodyPr/>
        <a:lstStyle/>
        <a:p>
          <a:endParaRPr lang="es-PE" sz="1600"/>
        </a:p>
      </dgm:t>
    </dgm:pt>
    <dgm:pt modelId="{596C05E7-BE8E-4B5F-8EF9-0844255BDE3C}">
      <dgm:prSet phldrT="[Texto]" custT="1"/>
      <dgm:spPr>
        <a:solidFill>
          <a:srgbClr val="99C652"/>
        </a:solidFill>
        <a:ln>
          <a:noFill/>
        </a:ln>
      </dgm:spPr>
      <dgm:t>
        <a:bodyPr/>
        <a:lstStyle/>
        <a:p>
          <a:r>
            <a:rPr lang="es-PE" sz="1600" dirty="0"/>
            <a:t>Mejorar</a:t>
          </a:r>
        </a:p>
      </dgm:t>
    </dgm:pt>
    <dgm:pt modelId="{D156C7FF-7B6B-4CE0-B6EC-9749AF01CA0F}" type="parTrans" cxnId="{DAB6A882-E780-467F-BE70-CB340F22837B}">
      <dgm:prSet/>
      <dgm:spPr/>
      <dgm:t>
        <a:bodyPr/>
        <a:lstStyle/>
        <a:p>
          <a:endParaRPr lang="es-PE" sz="1600"/>
        </a:p>
      </dgm:t>
    </dgm:pt>
    <dgm:pt modelId="{DC30128B-2013-4C5E-A3F4-A9242CF9F796}" type="sibTrans" cxnId="{DAB6A882-E780-467F-BE70-CB340F22837B}">
      <dgm:prSet custT="1"/>
      <dgm:spPr>
        <a:solidFill>
          <a:schemeClr val="bg1">
            <a:lumMod val="65000"/>
          </a:schemeClr>
        </a:solidFill>
      </dgm:spPr>
      <dgm:t>
        <a:bodyPr/>
        <a:lstStyle/>
        <a:p>
          <a:endParaRPr lang="es-PE" sz="1600"/>
        </a:p>
      </dgm:t>
    </dgm:pt>
    <dgm:pt modelId="{D312B113-0257-4DD3-96C4-D673A01F7411}">
      <dgm:prSet phldrT="[Texto]" custT="1"/>
      <dgm:spPr>
        <a:solidFill>
          <a:srgbClr val="92475C"/>
        </a:solidFill>
        <a:ln>
          <a:noFill/>
        </a:ln>
      </dgm:spPr>
      <dgm:t>
        <a:bodyPr/>
        <a:lstStyle/>
        <a:p>
          <a:r>
            <a:rPr lang="es-PE" sz="1600" dirty="0"/>
            <a:t>Controlar</a:t>
          </a:r>
        </a:p>
      </dgm:t>
    </dgm:pt>
    <dgm:pt modelId="{B5837AC8-1C98-464E-8662-B3CF470F336F}" type="parTrans" cxnId="{86853873-636E-4E9C-A2C8-8BF222AE16F0}">
      <dgm:prSet/>
      <dgm:spPr/>
      <dgm:t>
        <a:bodyPr/>
        <a:lstStyle/>
        <a:p>
          <a:endParaRPr lang="es-PE" sz="1600"/>
        </a:p>
      </dgm:t>
    </dgm:pt>
    <dgm:pt modelId="{961F7ACF-ADBC-430B-8556-360B52CC06C8}" type="sibTrans" cxnId="{86853873-636E-4E9C-A2C8-8BF222AE16F0}">
      <dgm:prSet/>
      <dgm:spPr/>
      <dgm:t>
        <a:bodyPr/>
        <a:lstStyle/>
        <a:p>
          <a:endParaRPr lang="es-PE" sz="1600"/>
        </a:p>
      </dgm:t>
    </dgm:pt>
    <dgm:pt modelId="{9C009237-29E4-4FEF-B3D1-D64C11C684C5}" type="pres">
      <dgm:prSet presAssocID="{4E73DE8E-2276-463D-BDF5-14AFBBCA6152}" presName="Name0" presStyleCnt="0">
        <dgm:presLayoutVars>
          <dgm:dir/>
          <dgm:resizeHandles val="exact"/>
        </dgm:presLayoutVars>
      </dgm:prSet>
      <dgm:spPr/>
    </dgm:pt>
    <dgm:pt modelId="{7DCF3E84-36AB-4796-B048-7EF2DBDD639B}" type="pres">
      <dgm:prSet presAssocID="{AB4BF70F-C661-4829-BF06-5542016FC7DB}" presName="node" presStyleLbl="node1" presStyleIdx="0" presStyleCnt="5">
        <dgm:presLayoutVars>
          <dgm:bulletEnabled val="1"/>
        </dgm:presLayoutVars>
      </dgm:prSet>
      <dgm:spPr/>
    </dgm:pt>
    <dgm:pt modelId="{91599DA3-F280-4BCD-A33B-7B9F70E5EA5C}" type="pres">
      <dgm:prSet presAssocID="{A76B9FFA-0FCD-4A1D-9FB7-189CF47A114F}" presName="sibTrans" presStyleLbl="sibTrans2D1" presStyleIdx="0" presStyleCnt="4"/>
      <dgm:spPr/>
    </dgm:pt>
    <dgm:pt modelId="{05F17DF1-8182-47E0-A913-DA8B2CECD62B}" type="pres">
      <dgm:prSet presAssocID="{A76B9FFA-0FCD-4A1D-9FB7-189CF47A114F}" presName="connectorText" presStyleLbl="sibTrans2D1" presStyleIdx="0" presStyleCnt="4"/>
      <dgm:spPr/>
    </dgm:pt>
    <dgm:pt modelId="{4A433211-E46D-4716-8940-79F5B36BAF58}" type="pres">
      <dgm:prSet presAssocID="{F8B3F0B6-FA8E-46D2-AE74-05B82EBE7770}" presName="node" presStyleLbl="node1" presStyleIdx="1" presStyleCnt="5">
        <dgm:presLayoutVars>
          <dgm:bulletEnabled val="1"/>
        </dgm:presLayoutVars>
      </dgm:prSet>
      <dgm:spPr/>
    </dgm:pt>
    <dgm:pt modelId="{DDF31F74-ECC4-49F7-BA27-7F45148AB247}" type="pres">
      <dgm:prSet presAssocID="{082D6977-B34A-4145-9291-6564D19F7B82}" presName="sibTrans" presStyleLbl="sibTrans2D1" presStyleIdx="1" presStyleCnt="4"/>
      <dgm:spPr/>
    </dgm:pt>
    <dgm:pt modelId="{0E3A90B1-151E-4BEC-9A97-C933DB970C9D}" type="pres">
      <dgm:prSet presAssocID="{082D6977-B34A-4145-9291-6564D19F7B82}" presName="connectorText" presStyleLbl="sibTrans2D1" presStyleIdx="1" presStyleCnt="4"/>
      <dgm:spPr/>
    </dgm:pt>
    <dgm:pt modelId="{1DF55FE8-2C7F-41CC-807E-28915C04FFED}" type="pres">
      <dgm:prSet presAssocID="{1105B071-F006-43B3-AD85-E222EB99B6B3}" presName="node" presStyleLbl="node1" presStyleIdx="2" presStyleCnt="5" custLinFactNeighborY="2801">
        <dgm:presLayoutVars>
          <dgm:bulletEnabled val="1"/>
        </dgm:presLayoutVars>
      </dgm:prSet>
      <dgm:spPr/>
    </dgm:pt>
    <dgm:pt modelId="{BEB5A5AA-1170-454A-9AE6-B9553F3621D3}" type="pres">
      <dgm:prSet presAssocID="{13DCDC78-9ABC-4C2B-BB85-BA7587F8C72C}" presName="sibTrans" presStyleLbl="sibTrans2D1" presStyleIdx="2" presStyleCnt="4"/>
      <dgm:spPr/>
    </dgm:pt>
    <dgm:pt modelId="{CB7B2D68-FE1D-4A26-BC96-423E72AE5B60}" type="pres">
      <dgm:prSet presAssocID="{13DCDC78-9ABC-4C2B-BB85-BA7587F8C72C}" presName="connectorText" presStyleLbl="sibTrans2D1" presStyleIdx="2" presStyleCnt="4"/>
      <dgm:spPr/>
    </dgm:pt>
    <dgm:pt modelId="{CE148838-629F-49FF-90FF-6B1280789278}" type="pres">
      <dgm:prSet presAssocID="{596C05E7-BE8E-4B5F-8EF9-0844255BDE3C}" presName="node" presStyleLbl="node1" presStyleIdx="3" presStyleCnt="5">
        <dgm:presLayoutVars>
          <dgm:bulletEnabled val="1"/>
        </dgm:presLayoutVars>
      </dgm:prSet>
      <dgm:spPr/>
    </dgm:pt>
    <dgm:pt modelId="{337986F0-E061-46E3-ABFE-760D7B6059F4}" type="pres">
      <dgm:prSet presAssocID="{DC30128B-2013-4C5E-A3F4-A9242CF9F796}" presName="sibTrans" presStyleLbl="sibTrans2D1" presStyleIdx="3" presStyleCnt="4"/>
      <dgm:spPr/>
    </dgm:pt>
    <dgm:pt modelId="{273758B4-71CE-42E0-9915-0BFD96475DD9}" type="pres">
      <dgm:prSet presAssocID="{DC30128B-2013-4C5E-A3F4-A9242CF9F796}" presName="connectorText" presStyleLbl="sibTrans2D1" presStyleIdx="3" presStyleCnt="4"/>
      <dgm:spPr/>
    </dgm:pt>
    <dgm:pt modelId="{5891D9E5-D840-4DF0-B94D-C8B95B502D60}" type="pres">
      <dgm:prSet presAssocID="{D312B113-0257-4DD3-96C4-D673A01F7411}" presName="node" presStyleLbl="node1" presStyleIdx="4" presStyleCnt="5">
        <dgm:presLayoutVars>
          <dgm:bulletEnabled val="1"/>
        </dgm:presLayoutVars>
      </dgm:prSet>
      <dgm:spPr/>
    </dgm:pt>
  </dgm:ptLst>
  <dgm:cxnLst>
    <dgm:cxn modelId="{948BA825-5703-DA4F-AEE9-5ED8A7CBC276}" type="presOf" srcId="{082D6977-B34A-4145-9291-6564D19F7B82}" destId="{0E3A90B1-151E-4BEC-9A97-C933DB970C9D}" srcOrd="1" destOrd="0" presId="urn:microsoft.com/office/officeart/2005/8/layout/process1"/>
    <dgm:cxn modelId="{3AE19438-89C1-4013-BCDC-DDEC40C9558F}" srcId="{4E73DE8E-2276-463D-BDF5-14AFBBCA6152}" destId="{AB4BF70F-C661-4829-BF06-5542016FC7DB}" srcOrd="0" destOrd="0" parTransId="{D239D621-D9A7-4DAB-9A65-EF43C464F753}" sibTransId="{A76B9FFA-0FCD-4A1D-9FB7-189CF47A114F}"/>
    <dgm:cxn modelId="{390F7041-FAC5-4E9E-A7D8-0BF8C56B1BF0}" srcId="{4E73DE8E-2276-463D-BDF5-14AFBBCA6152}" destId="{1105B071-F006-43B3-AD85-E222EB99B6B3}" srcOrd="2" destOrd="0" parTransId="{90910FEF-E0CC-44DC-9A2A-F18C9812D449}" sibTransId="{13DCDC78-9ABC-4C2B-BB85-BA7587F8C72C}"/>
    <dgm:cxn modelId="{1034BE4C-EBA9-9A47-BF4B-5C100B3C592A}" type="presOf" srcId="{13DCDC78-9ABC-4C2B-BB85-BA7587F8C72C}" destId="{CB7B2D68-FE1D-4A26-BC96-423E72AE5B60}" srcOrd="1" destOrd="0" presId="urn:microsoft.com/office/officeart/2005/8/layout/process1"/>
    <dgm:cxn modelId="{9806396E-DB9B-1042-A0EB-3919C90245E1}" type="presOf" srcId="{D312B113-0257-4DD3-96C4-D673A01F7411}" destId="{5891D9E5-D840-4DF0-B94D-C8B95B502D60}" srcOrd="0" destOrd="0" presId="urn:microsoft.com/office/officeart/2005/8/layout/process1"/>
    <dgm:cxn modelId="{1D16684E-A173-E247-B116-D8A4BFA4FB90}" type="presOf" srcId="{DC30128B-2013-4C5E-A3F4-A9242CF9F796}" destId="{337986F0-E061-46E3-ABFE-760D7B6059F4}" srcOrd="0" destOrd="0" presId="urn:microsoft.com/office/officeart/2005/8/layout/process1"/>
    <dgm:cxn modelId="{BE171C73-37FC-8D4F-8E14-416A6D401172}" type="presOf" srcId="{1105B071-F006-43B3-AD85-E222EB99B6B3}" destId="{1DF55FE8-2C7F-41CC-807E-28915C04FFED}" srcOrd="0" destOrd="0" presId="urn:microsoft.com/office/officeart/2005/8/layout/process1"/>
    <dgm:cxn modelId="{86853873-636E-4E9C-A2C8-8BF222AE16F0}" srcId="{4E73DE8E-2276-463D-BDF5-14AFBBCA6152}" destId="{D312B113-0257-4DD3-96C4-D673A01F7411}" srcOrd="4" destOrd="0" parTransId="{B5837AC8-1C98-464E-8662-B3CF470F336F}" sibTransId="{961F7ACF-ADBC-430B-8556-360B52CC06C8}"/>
    <dgm:cxn modelId="{DAB6A882-E780-467F-BE70-CB340F22837B}" srcId="{4E73DE8E-2276-463D-BDF5-14AFBBCA6152}" destId="{596C05E7-BE8E-4B5F-8EF9-0844255BDE3C}" srcOrd="3" destOrd="0" parTransId="{D156C7FF-7B6B-4CE0-B6EC-9749AF01CA0F}" sibTransId="{DC30128B-2013-4C5E-A3F4-A9242CF9F796}"/>
    <dgm:cxn modelId="{21BD6789-72AE-1F4B-BAAA-C875B3207FE9}" type="presOf" srcId="{082D6977-B34A-4145-9291-6564D19F7B82}" destId="{DDF31F74-ECC4-49F7-BA27-7F45148AB247}" srcOrd="0" destOrd="0" presId="urn:microsoft.com/office/officeart/2005/8/layout/process1"/>
    <dgm:cxn modelId="{DA4A429F-6C94-4D0B-A15F-BCDF956B0890}" srcId="{4E73DE8E-2276-463D-BDF5-14AFBBCA6152}" destId="{F8B3F0B6-FA8E-46D2-AE74-05B82EBE7770}" srcOrd="1" destOrd="0" parTransId="{A24A2EFA-B91E-4072-BD17-44BEB744C91D}" sibTransId="{082D6977-B34A-4145-9291-6564D19F7B82}"/>
    <dgm:cxn modelId="{CC6616A2-3BDC-CB49-B45B-15F5BC1191CC}" type="presOf" srcId="{F8B3F0B6-FA8E-46D2-AE74-05B82EBE7770}" destId="{4A433211-E46D-4716-8940-79F5B36BAF58}" srcOrd="0" destOrd="0" presId="urn:microsoft.com/office/officeart/2005/8/layout/process1"/>
    <dgm:cxn modelId="{131695BF-CCB9-A84A-9167-B3EBA5F2C639}" type="presOf" srcId="{596C05E7-BE8E-4B5F-8EF9-0844255BDE3C}" destId="{CE148838-629F-49FF-90FF-6B1280789278}" srcOrd="0" destOrd="0" presId="urn:microsoft.com/office/officeart/2005/8/layout/process1"/>
    <dgm:cxn modelId="{D520D5D2-FED6-3940-B54F-01363473953A}" type="presOf" srcId="{4E73DE8E-2276-463D-BDF5-14AFBBCA6152}" destId="{9C009237-29E4-4FEF-B3D1-D64C11C684C5}" srcOrd="0" destOrd="0" presId="urn:microsoft.com/office/officeart/2005/8/layout/process1"/>
    <dgm:cxn modelId="{262B2AD4-FE01-8648-8DED-8C02823C618A}" type="presOf" srcId="{13DCDC78-9ABC-4C2B-BB85-BA7587F8C72C}" destId="{BEB5A5AA-1170-454A-9AE6-B9553F3621D3}" srcOrd="0" destOrd="0" presId="urn:microsoft.com/office/officeart/2005/8/layout/process1"/>
    <dgm:cxn modelId="{E25C93DC-4255-3F48-90A1-B46CB415848A}" type="presOf" srcId="{AB4BF70F-C661-4829-BF06-5542016FC7DB}" destId="{7DCF3E84-36AB-4796-B048-7EF2DBDD639B}" srcOrd="0" destOrd="0" presId="urn:microsoft.com/office/officeart/2005/8/layout/process1"/>
    <dgm:cxn modelId="{005F3CDE-8506-2944-8974-0A57F519342E}" type="presOf" srcId="{DC30128B-2013-4C5E-A3F4-A9242CF9F796}" destId="{273758B4-71CE-42E0-9915-0BFD96475DD9}" srcOrd="1" destOrd="0" presId="urn:microsoft.com/office/officeart/2005/8/layout/process1"/>
    <dgm:cxn modelId="{187E1FE8-B289-AA4A-BDAC-12465469F78B}" type="presOf" srcId="{A76B9FFA-0FCD-4A1D-9FB7-189CF47A114F}" destId="{91599DA3-F280-4BCD-A33B-7B9F70E5EA5C}" srcOrd="0" destOrd="0" presId="urn:microsoft.com/office/officeart/2005/8/layout/process1"/>
    <dgm:cxn modelId="{B66A87F4-6E9F-6841-97B0-CCD92B28DF07}" type="presOf" srcId="{A76B9FFA-0FCD-4A1D-9FB7-189CF47A114F}" destId="{05F17DF1-8182-47E0-A913-DA8B2CECD62B}" srcOrd="1" destOrd="0" presId="urn:microsoft.com/office/officeart/2005/8/layout/process1"/>
    <dgm:cxn modelId="{F991D1DE-7127-584E-8394-ED807AC122A0}" type="presParOf" srcId="{9C009237-29E4-4FEF-B3D1-D64C11C684C5}" destId="{7DCF3E84-36AB-4796-B048-7EF2DBDD639B}" srcOrd="0" destOrd="0" presId="urn:microsoft.com/office/officeart/2005/8/layout/process1"/>
    <dgm:cxn modelId="{C9E52A99-580A-514E-BC42-1EFE15CE7B96}" type="presParOf" srcId="{9C009237-29E4-4FEF-B3D1-D64C11C684C5}" destId="{91599DA3-F280-4BCD-A33B-7B9F70E5EA5C}" srcOrd="1" destOrd="0" presId="urn:microsoft.com/office/officeart/2005/8/layout/process1"/>
    <dgm:cxn modelId="{324812B3-ED4F-2F4C-A9FA-1559A16FDB9E}" type="presParOf" srcId="{91599DA3-F280-4BCD-A33B-7B9F70E5EA5C}" destId="{05F17DF1-8182-47E0-A913-DA8B2CECD62B}" srcOrd="0" destOrd="0" presId="urn:microsoft.com/office/officeart/2005/8/layout/process1"/>
    <dgm:cxn modelId="{4E2D685C-D5BB-FB41-B2DE-450B83BD89EA}" type="presParOf" srcId="{9C009237-29E4-4FEF-B3D1-D64C11C684C5}" destId="{4A433211-E46D-4716-8940-79F5B36BAF58}" srcOrd="2" destOrd="0" presId="urn:microsoft.com/office/officeart/2005/8/layout/process1"/>
    <dgm:cxn modelId="{28F0FF84-F8B1-744E-8EB2-567D1CFE8F07}" type="presParOf" srcId="{9C009237-29E4-4FEF-B3D1-D64C11C684C5}" destId="{DDF31F74-ECC4-49F7-BA27-7F45148AB247}" srcOrd="3" destOrd="0" presId="urn:microsoft.com/office/officeart/2005/8/layout/process1"/>
    <dgm:cxn modelId="{DA777011-0197-5347-B842-6B7DD040861A}" type="presParOf" srcId="{DDF31F74-ECC4-49F7-BA27-7F45148AB247}" destId="{0E3A90B1-151E-4BEC-9A97-C933DB970C9D}" srcOrd="0" destOrd="0" presId="urn:microsoft.com/office/officeart/2005/8/layout/process1"/>
    <dgm:cxn modelId="{6B717193-5D3A-4F49-8776-B872BE304CE3}" type="presParOf" srcId="{9C009237-29E4-4FEF-B3D1-D64C11C684C5}" destId="{1DF55FE8-2C7F-41CC-807E-28915C04FFED}" srcOrd="4" destOrd="0" presId="urn:microsoft.com/office/officeart/2005/8/layout/process1"/>
    <dgm:cxn modelId="{81E23A3D-C6BD-9D48-A07F-676F1C84B60D}" type="presParOf" srcId="{9C009237-29E4-4FEF-B3D1-D64C11C684C5}" destId="{BEB5A5AA-1170-454A-9AE6-B9553F3621D3}" srcOrd="5" destOrd="0" presId="urn:microsoft.com/office/officeart/2005/8/layout/process1"/>
    <dgm:cxn modelId="{B410E992-B7EB-9F47-A7AE-AF418A34BF35}" type="presParOf" srcId="{BEB5A5AA-1170-454A-9AE6-B9553F3621D3}" destId="{CB7B2D68-FE1D-4A26-BC96-423E72AE5B60}" srcOrd="0" destOrd="0" presId="urn:microsoft.com/office/officeart/2005/8/layout/process1"/>
    <dgm:cxn modelId="{9ADFD096-B4BC-C344-97BE-AEB844E4E5D0}" type="presParOf" srcId="{9C009237-29E4-4FEF-B3D1-D64C11C684C5}" destId="{CE148838-629F-49FF-90FF-6B1280789278}" srcOrd="6" destOrd="0" presId="urn:microsoft.com/office/officeart/2005/8/layout/process1"/>
    <dgm:cxn modelId="{58D9FF3A-2811-FC46-897A-88B6D6E3583D}" type="presParOf" srcId="{9C009237-29E4-4FEF-B3D1-D64C11C684C5}" destId="{337986F0-E061-46E3-ABFE-760D7B6059F4}" srcOrd="7" destOrd="0" presId="urn:microsoft.com/office/officeart/2005/8/layout/process1"/>
    <dgm:cxn modelId="{BF067F8D-19F5-8C4B-8DB6-0FA86B0FA175}" type="presParOf" srcId="{337986F0-E061-46E3-ABFE-760D7B6059F4}" destId="{273758B4-71CE-42E0-9915-0BFD96475DD9}" srcOrd="0" destOrd="0" presId="urn:microsoft.com/office/officeart/2005/8/layout/process1"/>
    <dgm:cxn modelId="{91CAAA40-9267-B645-9098-0C3341DA5FBE}" type="presParOf" srcId="{9C009237-29E4-4FEF-B3D1-D64C11C684C5}" destId="{5891D9E5-D840-4DF0-B94D-C8B95B502D60}" srcOrd="8" destOrd="0" presId="urn:microsoft.com/office/officeart/2005/8/layout/process1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E73DE8E-2276-463D-BDF5-14AFBBCA6152}" type="doc">
      <dgm:prSet loTypeId="urn:microsoft.com/office/officeart/2005/8/layout/process1" loCatId="process" qsTypeId="urn:microsoft.com/office/officeart/2005/8/quickstyle/simple1" qsCatId="simple" csTypeId="urn:microsoft.com/office/officeart/2005/8/colors/accent0_3" csCatId="mainScheme" phldr="1"/>
      <dgm:spPr/>
    </dgm:pt>
    <dgm:pt modelId="{AB4BF70F-C661-4829-BF06-5542016FC7DB}">
      <dgm:prSet phldrT="[Texto]" custT="1"/>
      <dgm:spPr>
        <a:solidFill>
          <a:srgbClr val="0097A7"/>
        </a:solidFill>
        <a:ln>
          <a:noFill/>
        </a:ln>
      </dgm:spPr>
      <dgm:t>
        <a:bodyPr/>
        <a:lstStyle/>
        <a:p>
          <a:r>
            <a:rPr lang="es-PE" sz="1600" dirty="0"/>
            <a:t>Definir</a:t>
          </a:r>
        </a:p>
      </dgm:t>
    </dgm:pt>
    <dgm:pt modelId="{D239D621-D9A7-4DAB-9A65-EF43C464F753}" type="parTrans" cxnId="{3AE19438-89C1-4013-BCDC-DDEC40C9558F}">
      <dgm:prSet/>
      <dgm:spPr/>
      <dgm:t>
        <a:bodyPr/>
        <a:lstStyle/>
        <a:p>
          <a:endParaRPr lang="es-PE" sz="1600"/>
        </a:p>
      </dgm:t>
    </dgm:pt>
    <dgm:pt modelId="{A76B9FFA-0FCD-4A1D-9FB7-189CF47A114F}" type="sibTrans" cxnId="{3AE19438-89C1-4013-BCDC-DDEC40C9558F}">
      <dgm:prSet custT="1"/>
      <dgm:spPr>
        <a:solidFill>
          <a:schemeClr val="bg1">
            <a:lumMod val="65000"/>
          </a:schemeClr>
        </a:solidFill>
      </dgm:spPr>
      <dgm:t>
        <a:bodyPr/>
        <a:lstStyle/>
        <a:p>
          <a:endParaRPr lang="es-PE" sz="1600"/>
        </a:p>
      </dgm:t>
    </dgm:pt>
    <dgm:pt modelId="{F8B3F0B6-FA8E-46D2-AE74-05B82EBE7770}">
      <dgm:prSet phldrT="[Texto]" custT="1"/>
      <dgm:spPr>
        <a:solidFill>
          <a:srgbClr val="E5594B"/>
        </a:solidFill>
        <a:ln>
          <a:noFill/>
        </a:ln>
      </dgm:spPr>
      <dgm:t>
        <a:bodyPr/>
        <a:lstStyle/>
        <a:p>
          <a:r>
            <a:rPr lang="es-PE" sz="1600" dirty="0"/>
            <a:t>Medir</a:t>
          </a:r>
        </a:p>
      </dgm:t>
    </dgm:pt>
    <dgm:pt modelId="{A24A2EFA-B91E-4072-BD17-44BEB744C91D}" type="parTrans" cxnId="{DA4A429F-6C94-4D0B-A15F-BCDF956B0890}">
      <dgm:prSet/>
      <dgm:spPr/>
      <dgm:t>
        <a:bodyPr/>
        <a:lstStyle/>
        <a:p>
          <a:endParaRPr lang="es-PE" sz="1600"/>
        </a:p>
      </dgm:t>
    </dgm:pt>
    <dgm:pt modelId="{082D6977-B34A-4145-9291-6564D19F7B82}" type="sibTrans" cxnId="{DA4A429F-6C94-4D0B-A15F-BCDF956B0890}">
      <dgm:prSet custT="1"/>
      <dgm:spPr>
        <a:solidFill>
          <a:schemeClr val="bg1">
            <a:lumMod val="65000"/>
          </a:schemeClr>
        </a:solidFill>
      </dgm:spPr>
      <dgm:t>
        <a:bodyPr/>
        <a:lstStyle/>
        <a:p>
          <a:endParaRPr lang="es-PE" sz="1600"/>
        </a:p>
      </dgm:t>
    </dgm:pt>
    <dgm:pt modelId="{1105B071-F006-43B3-AD85-E222EB99B6B3}">
      <dgm:prSet phldrT="[Texto]" custT="1"/>
      <dgm:spPr>
        <a:solidFill>
          <a:srgbClr val="67529F"/>
        </a:solidFill>
        <a:ln>
          <a:noFill/>
        </a:ln>
      </dgm:spPr>
      <dgm:t>
        <a:bodyPr/>
        <a:lstStyle/>
        <a:p>
          <a:r>
            <a:rPr lang="es-PE" sz="1600" dirty="0"/>
            <a:t>Analizar</a:t>
          </a:r>
        </a:p>
      </dgm:t>
    </dgm:pt>
    <dgm:pt modelId="{90910FEF-E0CC-44DC-9A2A-F18C9812D449}" type="parTrans" cxnId="{390F7041-FAC5-4E9E-A7D8-0BF8C56B1BF0}">
      <dgm:prSet/>
      <dgm:spPr/>
      <dgm:t>
        <a:bodyPr/>
        <a:lstStyle/>
        <a:p>
          <a:endParaRPr lang="es-PE" sz="1600"/>
        </a:p>
      </dgm:t>
    </dgm:pt>
    <dgm:pt modelId="{13DCDC78-9ABC-4C2B-BB85-BA7587F8C72C}" type="sibTrans" cxnId="{390F7041-FAC5-4E9E-A7D8-0BF8C56B1BF0}">
      <dgm:prSet custT="1"/>
      <dgm:spPr>
        <a:solidFill>
          <a:schemeClr val="bg1">
            <a:lumMod val="65000"/>
          </a:schemeClr>
        </a:solidFill>
      </dgm:spPr>
      <dgm:t>
        <a:bodyPr/>
        <a:lstStyle/>
        <a:p>
          <a:endParaRPr lang="es-PE" sz="1600"/>
        </a:p>
      </dgm:t>
    </dgm:pt>
    <dgm:pt modelId="{596C05E7-BE8E-4B5F-8EF9-0844255BDE3C}">
      <dgm:prSet phldrT="[Texto]" custT="1"/>
      <dgm:spPr>
        <a:solidFill>
          <a:srgbClr val="99C652"/>
        </a:solidFill>
        <a:ln>
          <a:noFill/>
        </a:ln>
      </dgm:spPr>
      <dgm:t>
        <a:bodyPr/>
        <a:lstStyle/>
        <a:p>
          <a:r>
            <a:rPr lang="es-PE" sz="1600" dirty="0"/>
            <a:t>Mejorar</a:t>
          </a:r>
        </a:p>
      </dgm:t>
    </dgm:pt>
    <dgm:pt modelId="{D156C7FF-7B6B-4CE0-B6EC-9749AF01CA0F}" type="parTrans" cxnId="{DAB6A882-E780-467F-BE70-CB340F22837B}">
      <dgm:prSet/>
      <dgm:spPr/>
      <dgm:t>
        <a:bodyPr/>
        <a:lstStyle/>
        <a:p>
          <a:endParaRPr lang="es-PE" sz="1600"/>
        </a:p>
      </dgm:t>
    </dgm:pt>
    <dgm:pt modelId="{DC30128B-2013-4C5E-A3F4-A9242CF9F796}" type="sibTrans" cxnId="{DAB6A882-E780-467F-BE70-CB340F22837B}">
      <dgm:prSet custT="1"/>
      <dgm:spPr>
        <a:solidFill>
          <a:schemeClr val="bg1">
            <a:lumMod val="65000"/>
          </a:schemeClr>
        </a:solidFill>
      </dgm:spPr>
      <dgm:t>
        <a:bodyPr/>
        <a:lstStyle/>
        <a:p>
          <a:endParaRPr lang="es-PE" sz="1600"/>
        </a:p>
      </dgm:t>
    </dgm:pt>
    <dgm:pt modelId="{D312B113-0257-4DD3-96C4-D673A01F7411}">
      <dgm:prSet phldrT="[Texto]" custT="1"/>
      <dgm:spPr>
        <a:solidFill>
          <a:srgbClr val="92475C"/>
        </a:solidFill>
        <a:ln>
          <a:noFill/>
        </a:ln>
      </dgm:spPr>
      <dgm:t>
        <a:bodyPr/>
        <a:lstStyle/>
        <a:p>
          <a:r>
            <a:rPr lang="es-PE" sz="1600" dirty="0"/>
            <a:t>Controlar</a:t>
          </a:r>
        </a:p>
      </dgm:t>
    </dgm:pt>
    <dgm:pt modelId="{B5837AC8-1C98-464E-8662-B3CF470F336F}" type="parTrans" cxnId="{86853873-636E-4E9C-A2C8-8BF222AE16F0}">
      <dgm:prSet/>
      <dgm:spPr/>
      <dgm:t>
        <a:bodyPr/>
        <a:lstStyle/>
        <a:p>
          <a:endParaRPr lang="es-PE" sz="1600"/>
        </a:p>
      </dgm:t>
    </dgm:pt>
    <dgm:pt modelId="{961F7ACF-ADBC-430B-8556-360B52CC06C8}" type="sibTrans" cxnId="{86853873-636E-4E9C-A2C8-8BF222AE16F0}">
      <dgm:prSet/>
      <dgm:spPr/>
      <dgm:t>
        <a:bodyPr/>
        <a:lstStyle/>
        <a:p>
          <a:endParaRPr lang="es-PE" sz="1600"/>
        </a:p>
      </dgm:t>
    </dgm:pt>
    <dgm:pt modelId="{9C009237-29E4-4FEF-B3D1-D64C11C684C5}" type="pres">
      <dgm:prSet presAssocID="{4E73DE8E-2276-463D-BDF5-14AFBBCA6152}" presName="Name0" presStyleCnt="0">
        <dgm:presLayoutVars>
          <dgm:dir/>
          <dgm:resizeHandles val="exact"/>
        </dgm:presLayoutVars>
      </dgm:prSet>
      <dgm:spPr/>
    </dgm:pt>
    <dgm:pt modelId="{7DCF3E84-36AB-4796-B048-7EF2DBDD639B}" type="pres">
      <dgm:prSet presAssocID="{AB4BF70F-C661-4829-BF06-5542016FC7DB}" presName="node" presStyleLbl="node1" presStyleIdx="0" presStyleCnt="5">
        <dgm:presLayoutVars>
          <dgm:bulletEnabled val="1"/>
        </dgm:presLayoutVars>
      </dgm:prSet>
      <dgm:spPr/>
    </dgm:pt>
    <dgm:pt modelId="{91599DA3-F280-4BCD-A33B-7B9F70E5EA5C}" type="pres">
      <dgm:prSet presAssocID="{A76B9FFA-0FCD-4A1D-9FB7-189CF47A114F}" presName="sibTrans" presStyleLbl="sibTrans2D1" presStyleIdx="0" presStyleCnt="4"/>
      <dgm:spPr/>
    </dgm:pt>
    <dgm:pt modelId="{05F17DF1-8182-47E0-A913-DA8B2CECD62B}" type="pres">
      <dgm:prSet presAssocID="{A76B9FFA-0FCD-4A1D-9FB7-189CF47A114F}" presName="connectorText" presStyleLbl="sibTrans2D1" presStyleIdx="0" presStyleCnt="4"/>
      <dgm:spPr/>
    </dgm:pt>
    <dgm:pt modelId="{4A433211-E46D-4716-8940-79F5B36BAF58}" type="pres">
      <dgm:prSet presAssocID="{F8B3F0B6-FA8E-46D2-AE74-05B82EBE7770}" presName="node" presStyleLbl="node1" presStyleIdx="1" presStyleCnt="5">
        <dgm:presLayoutVars>
          <dgm:bulletEnabled val="1"/>
        </dgm:presLayoutVars>
      </dgm:prSet>
      <dgm:spPr/>
    </dgm:pt>
    <dgm:pt modelId="{DDF31F74-ECC4-49F7-BA27-7F45148AB247}" type="pres">
      <dgm:prSet presAssocID="{082D6977-B34A-4145-9291-6564D19F7B82}" presName="sibTrans" presStyleLbl="sibTrans2D1" presStyleIdx="1" presStyleCnt="4"/>
      <dgm:spPr/>
    </dgm:pt>
    <dgm:pt modelId="{0E3A90B1-151E-4BEC-9A97-C933DB970C9D}" type="pres">
      <dgm:prSet presAssocID="{082D6977-B34A-4145-9291-6564D19F7B82}" presName="connectorText" presStyleLbl="sibTrans2D1" presStyleIdx="1" presStyleCnt="4"/>
      <dgm:spPr/>
    </dgm:pt>
    <dgm:pt modelId="{1DF55FE8-2C7F-41CC-807E-28915C04FFED}" type="pres">
      <dgm:prSet presAssocID="{1105B071-F006-43B3-AD85-E222EB99B6B3}" presName="node" presStyleLbl="node1" presStyleIdx="2" presStyleCnt="5" custLinFactNeighborY="2801">
        <dgm:presLayoutVars>
          <dgm:bulletEnabled val="1"/>
        </dgm:presLayoutVars>
      </dgm:prSet>
      <dgm:spPr/>
    </dgm:pt>
    <dgm:pt modelId="{BEB5A5AA-1170-454A-9AE6-B9553F3621D3}" type="pres">
      <dgm:prSet presAssocID="{13DCDC78-9ABC-4C2B-BB85-BA7587F8C72C}" presName="sibTrans" presStyleLbl="sibTrans2D1" presStyleIdx="2" presStyleCnt="4"/>
      <dgm:spPr/>
    </dgm:pt>
    <dgm:pt modelId="{CB7B2D68-FE1D-4A26-BC96-423E72AE5B60}" type="pres">
      <dgm:prSet presAssocID="{13DCDC78-9ABC-4C2B-BB85-BA7587F8C72C}" presName="connectorText" presStyleLbl="sibTrans2D1" presStyleIdx="2" presStyleCnt="4"/>
      <dgm:spPr/>
    </dgm:pt>
    <dgm:pt modelId="{CE148838-629F-49FF-90FF-6B1280789278}" type="pres">
      <dgm:prSet presAssocID="{596C05E7-BE8E-4B5F-8EF9-0844255BDE3C}" presName="node" presStyleLbl="node1" presStyleIdx="3" presStyleCnt="5">
        <dgm:presLayoutVars>
          <dgm:bulletEnabled val="1"/>
        </dgm:presLayoutVars>
      </dgm:prSet>
      <dgm:spPr/>
    </dgm:pt>
    <dgm:pt modelId="{337986F0-E061-46E3-ABFE-760D7B6059F4}" type="pres">
      <dgm:prSet presAssocID="{DC30128B-2013-4C5E-A3F4-A9242CF9F796}" presName="sibTrans" presStyleLbl="sibTrans2D1" presStyleIdx="3" presStyleCnt="4"/>
      <dgm:spPr/>
    </dgm:pt>
    <dgm:pt modelId="{273758B4-71CE-42E0-9915-0BFD96475DD9}" type="pres">
      <dgm:prSet presAssocID="{DC30128B-2013-4C5E-A3F4-A9242CF9F796}" presName="connectorText" presStyleLbl="sibTrans2D1" presStyleIdx="3" presStyleCnt="4"/>
      <dgm:spPr/>
    </dgm:pt>
    <dgm:pt modelId="{5891D9E5-D840-4DF0-B94D-C8B95B502D60}" type="pres">
      <dgm:prSet presAssocID="{D312B113-0257-4DD3-96C4-D673A01F7411}" presName="node" presStyleLbl="node1" presStyleIdx="4" presStyleCnt="5">
        <dgm:presLayoutVars>
          <dgm:bulletEnabled val="1"/>
        </dgm:presLayoutVars>
      </dgm:prSet>
      <dgm:spPr/>
    </dgm:pt>
  </dgm:ptLst>
  <dgm:cxnLst>
    <dgm:cxn modelId="{948BA825-5703-DA4F-AEE9-5ED8A7CBC276}" type="presOf" srcId="{082D6977-B34A-4145-9291-6564D19F7B82}" destId="{0E3A90B1-151E-4BEC-9A97-C933DB970C9D}" srcOrd="1" destOrd="0" presId="urn:microsoft.com/office/officeart/2005/8/layout/process1"/>
    <dgm:cxn modelId="{3AE19438-89C1-4013-BCDC-DDEC40C9558F}" srcId="{4E73DE8E-2276-463D-BDF5-14AFBBCA6152}" destId="{AB4BF70F-C661-4829-BF06-5542016FC7DB}" srcOrd="0" destOrd="0" parTransId="{D239D621-D9A7-4DAB-9A65-EF43C464F753}" sibTransId="{A76B9FFA-0FCD-4A1D-9FB7-189CF47A114F}"/>
    <dgm:cxn modelId="{390F7041-FAC5-4E9E-A7D8-0BF8C56B1BF0}" srcId="{4E73DE8E-2276-463D-BDF5-14AFBBCA6152}" destId="{1105B071-F006-43B3-AD85-E222EB99B6B3}" srcOrd="2" destOrd="0" parTransId="{90910FEF-E0CC-44DC-9A2A-F18C9812D449}" sibTransId="{13DCDC78-9ABC-4C2B-BB85-BA7587F8C72C}"/>
    <dgm:cxn modelId="{1034BE4C-EBA9-9A47-BF4B-5C100B3C592A}" type="presOf" srcId="{13DCDC78-9ABC-4C2B-BB85-BA7587F8C72C}" destId="{CB7B2D68-FE1D-4A26-BC96-423E72AE5B60}" srcOrd="1" destOrd="0" presId="urn:microsoft.com/office/officeart/2005/8/layout/process1"/>
    <dgm:cxn modelId="{9806396E-DB9B-1042-A0EB-3919C90245E1}" type="presOf" srcId="{D312B113-0257-4DD3-96C4-D673A01F7411}" destId="{5891D9E5-D840-4DF0-B94D-C8B95B502D60}" srcOrd="0" destOrd="0" presId="urn:microsoft.com/office/officeart/2005/8/layout/process1"/>
    <dgm:cxn modelId="{1D16684E-A173-E247-B116-D8A4BFA4FB90}" type="presOf" srcId="{DC30128B-2013-4C5E-A3F4-A9242CF9F796}" destId="{337986F0-E061-46E3-ABFE-760D7B6059F4}" srcOrd="0" destOrd="0" presId="urn:microsoft.com/office/officeart/2005/8/layout/process1"/>
    <dgm:cxn modelId="{BE171C73-37FC-8D4F-8E14-416A6D401172}" type="presOf" srcId="{1105B071-F006-43B3-AD85-E222EB99B6B3}" destId="{1DF55FE8-2C7F-41CC-807E-28915C04FFED}" srcOrd="0" destOrd="0" presId="urn:microsoft.com/office/officeart/2005/8/layout/process1"/>
    <dgm:cxn modelId="{86853873-636E-4E9C-A2C8-8BF222AE16F0}" srcId="{4E73DE8E-2276-463D-BDF5-14AFBBCA6152}" destId="{D312B113-0257-4DD3-96C4-D673A01F7411}" srcOrd="4" destOrd="0" parTransId="{B5837AC8-1C98-464E-8662-B3CF470F336F}" sibTransId="{961F7ACF-ADBC-430B-8556-360B52CC06C8}"/>
    <dgm:cxn modelId="{DAB6A882-E780-467F-BE70-CB340F22837B}" srcId="{4E73DE8E-2276-463D-BDF5-14AFBBCA6152}" destId="{596C05E7-BE8E-4B5F-8EF9-0844255BDE3C}" srcOrd="3" destOrd="0" parTransId="{D156C7FF-7B6B-4CE0-B6EC-9749AF01CA0F}" sibTransId="{DC30128B-2013-4C5E-A3F4-A9242CF9F796}"/>
    <dgm:cxn modelId="{21BD6789-72AE-1F4B-BAAA-C875B3207FE9}" type="presOf" srcId="{082D6977-B34A-4145-9291-6564D19F7B82}" destId="{DDF31F74-ECC4-49F7-BA27-7F45148AB247}" srcOrd="0" destOrd="0" presId="urn:microsoft.com/office/officeart/2005/8/layout/process1"/>
    <dgm:cxn modelId="{DA4A429F-6C94-4D0B-A15F-BCDF956B0890}" srcId="{4E73DE8E-2276-463D-BDF5-14AFBBCA6152}" destId="{F8B3F0B6-FA8E-46D2-AE74-05B82EBE7770}" srcOrd="1" destOrd="0" parTransId="{A24A2EFA-B91E-4072-BD17-44BEB744C91D}" sibTransId="{082D6977-B34A-4145-9291-6564D19F7B82}"/>
    <dgm:cxn modelId="{CC6616A2-3BDC-CB49-B45B-15F5BC1191CC}" type="presOf" srcId="{F8B3F0B6-FA8E-46D2-AE74-05B82EBE7770}" destId="{4A433211-E46D-4716-8940-79F5B36BAF58}" srcOrd="0" destOrd="0" presId="urn:microsoft.com/office/officeart/2005/8/layout/process1"/>
    <dgm:cxn modelId="{131695BF-CCB9-A84A-9167-B3EBA5F2C639}" type="presOf" srcId="{596C05E7-BE8E-4B5F-8EF9-0844255BDE3C}" destId="{CE148838-629F-49FF-90FF-6B1280789278}" srcOrd="0" destOrd="0" presId="urn:microsoft.com/office/officeart/2005/8/layout/process1"/>
    <dgm:cxn modelId="{D520D5D2-FED6-3940-B54F-01363473953A}" type="presOf" srcId="{4E73DE8E-2276-463D-BDF5-14AFBBCA6152}" destId="{9C009237-29E4-4FEF-B3D1-D64C11C684C5}" srcOrd="0" destOrd="0" presId="urn:microsoft.com/office/officeart/2005/8/layout/process1"/>
    <dgm:cxn modelId="{262B2AD4-FE01-8648-8DED-8C02823C618A}" type="presOf" srcId="{13DCDC78-9ABC-4C2B-BB85-BA7587F8C72C}" destId="{BEB5A5AA-1170-454A-9AE6-B9553F3621D3}" srcOrd="0" destOrd="0" presId="urn:microsoft.com/office/officeart/2005/8/layout/process1"/>
    <dgm:cxn modelId="{E25C93DC-4255-3F48-90A1-B46CB415848A}" type="presOf" srcId="{AB4BF70F-C661-4829-BF06-5542016FC7DB}" destId="{7DCF3E84-36AB-4796-B048-7EF2DBDD639B}" srcOrd="0" destOrd="0" presId="urn:microsoft.com/office/officeart/2005/8/layout/process1"/>
    <dgm:cxn modelId="{005F3CDE-8506-2944-8974-0A57F519342E}" type="presOf" srcId="{DC30128B-2013-4C5E-A3F4-A9242CF9F796}" destId="{273758B4-71CE-42E0-9915-0BFD96475DD9}" srcOrd="1" destOrd="0" presId="urn:microsoft.com/office/officeart/2005/8/layout/process1"/>
    <dgm:cxn modelId="{187E1FE8-B289-AA4A-BDAC-12465469F78B}" type="presOf" srcId="{A76B9FFA-0FCD-4A1D-9FB7-189CF47A114F}" destId="{91599DA3-F280-4BCD-A33B-7B9F70E5EA5C}" srcOrd="0" destOrd="0" presId="urn:microsoft.com/office/officeart/2005/8/layout/process1"/>
    <dgm:cxn modelId="{B66A87F4-6E9F-6841-97B0-CCD92B28DF07}" type="presOf" srcId="{A76B9FFA-0FCD-4A1D-9FB7-189CF47A114F}" destId="{05F17DF1-8182-47E0-A913-DA8B2CECD62B}" srcOrd="1" destOrd="0" presId="urn:microsoft.com/office/officeart/2005/8/layout/process1"/>
    <dgm:cxn modelId="{F991D1DE-7127-584E-8394-ED807AC122A0}" type="presParOf" srcId="{9C009237-29E4-4FEF-B3D1-D64C11C684C5}" destId="{7DCF3E84-36AB-4796-B048-7EF2DBDD639B}" srcOrd="0" destOrd="0" presId="urn:microsoft.com/office/officeart/2005/8/layout/process1"/>
    <dgm:cxn modelId="{C9E52A99-580A-514E-BC42-1EFE15CE7B96}" type="presParOf" srcId="{9C009237-29E4-4FEF-B3D1-D64C11C684C5}" destId="{91599DA3-F280-4BCD-A33B-7B9F70E5EA5C}" srcOrd="1" destOrd="0" presId="urn:microsoft.com/office/officeart/2005/8/layout/process1"/>
    <dgm:cxn modelId="{324812B3-ED4F-2F4C-A9FA-1559A16FDB9E}" type="presParOf" srcId="{91599DA3-F280-4BCD-A33B-7B9F70E5EA5C}" destId="{05F17DF1-8182-47E0-A913-DA8B2CECD62B}" srcOrd="0" destOrd="0" presId="urn:microsoft.com/office/officeart/2005/8/layout/process1"/>
    <dgm:cxn modelId="{4E2D685C-D5BB-FB41-B2DE-450B83BD89EA}" type="presParOf" srcId="{9C009237-29E4-4FEF-B3D1-D64C11C684C5}" destId="{4A433211-E46D-4716-8940-79F5B36BAF58}" srcOrd="2" destOrd="0" presId="urn:microsoft.com/office/officeart/2005/8/layout/process1"/>
    <dgm:cxn modelId="{28F0FF84-F8B1-744E-8EB2-567D1CFE8F07}" type="presParOf" srcId="{9C009237-29E4-4FEF-B3D1-D64C11C684C5}" destId="{DDF31F74-ECC4-49F7-BA27-7F45148AB247}" srcOrd="3" destOrd="0" presId="urn:microsoft.com/office/officeart/2005/8/layout/process1"/>
    <dgm:cxn modelId="{DA777011-0197-5347-B842-6B7DD040861A}" type="presParOf" srcId="{DDF31F74-ECC4-49F7-BA27-7F45148AB247}" destId="{0E3A90B1-151E-4BEC-9A97-C933DB970C9D}" srcOrd="0" destOrd="0" presId="urn:microsoft.com/office/officeart/2005/8/layout/process1"/>
    <dgm:cxn modelId="{6B717193-5D3A-4F49-8776-B872BE304CE3}" type="presParOf" srcId="{9C009237-29E4-4FEF-B3D1-D64C11C684C5}" destId="{1DF55FE8-2C7F-41CC-807E-28915C04FFED}" srcOrd="4" destOrd="0" presId="urn:microsoft.com/office/officeart/2005/8/layout/process1"/>
    <dgm:cxn modelId="{81E23A3D-C6BD-9D48-A07F-676F1C84B60D}" type="presParOf" srcId="{9C009237-29E4-4FEF-B3D1-D64C11C684C5}" destId="{BEB5A5AA-1170-454A-9AE6-B9553F3621D3}" srcOrd="5" destOrd="0" presId="urn:microsoft.com/office/officeart/2005/8/layout/process1"/>
    <dgm:cxn modelId="{B410E992-B7EB-9F47-A7AE-AF418A34BF35}" type="presParOf" srcId="{BEB5A5AA-1170-454A-9AE6-B9553F3621D3}" destId="{CB7B2D68-FE1D-4A26-BC96-423E72AE5B60}" srcOrd="0" destOrd="0" presId="urn:microsoft.com/office/officeart/2005/8/layout/process1"/>
    <dgm:cxn modelId="{9ADFD096-B4BC-C344-97BE-AEB844E4E5D0}" type="presParOf" srcId="{9C009237-29E4-4FEF-B3D1-D64C11C684C5}" destId="{CE148838-629F-49FF-90FF-6B1280789278}" srcOrd="6" destOrd="0" presId="urn:microsoft.com/office/officeart/2005/8/layout/process1"/>
    <dgm:cxn modelId="{58D9FF3A-2811-FC46-897A-88B6D6E3583D}" type="presParOf" srcId="{9C009237-29E4-4FEF-B3D1-D64C11C684C5}" destId="{337986F0-E061-46E3-ABFE-760D7B6059F4}" srcOrd="7" destOrd="0" presId="urn:microsoft.com/office/officeart/2005/8/layout/process1"/>
    <dgm:cxn modelId="{BF067F8D-19F5-8C4B-8DB6-0FA86B0FA175}" type="presParOf" srcId="{337986F0-E061-46E3-ABFE-760D7B6059F4}" destId="{273758B4-71CE-42E0-9915-0BFD96475DD9}" srcOrd="0" destOrd="0" presId="urn:microsoft.com/office/officeart/2005/8/layout/process1"/>
    <dgm:cxn modelId="{91CAAA40-9267-B645-9098-0C3341DA5FBE}" type="presParOf" srcId="{9C009237-29E4-4FEF-B3D1-D64C11C684C5}" destId="{5891D9E5-D840-4DF0-B94D-C8B95B502D60}" srcOrd="8" destOrd="0" presId="urn:microsoft.com/office/officeart/2005/8/layout/process1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E73DE8E-2276-463D-BDF5-14AFBBCA6152}" type="doc">
      <dgm:prSet loTypeId="urn:microsoft.com/office/officeart/2005/8/layout/process1" loCatId="process" qsTypeId="urn:microsoft.com/office/officeart/2005/8/quickstyle/simple1" qsCatId="simple" csTypeId="urn:microsoft.com/office/officeart/2005/8/colors/accent0_3" csCatId="mainScheme" phldr="1"/>
      <dgm:spPr/>
    </dgm:pt>
    <dgm:pt modelId="{AB4BF70F-C661-4829-BF06-5542016FC7DB}">
      <dgm:prSet phldrT="[Texto]" custT="1"/>
      <dgm:spPr>
        <a:solidFill>
          <a:srgbClr val="0097A7"/>
        </a:solidFill>
        <a:ln>
          <a:noFill/>
        </a:ln>
      </dgm:spPr>
      <dgm:t>
        <a:bodyPr/>
        <a:lstStyle/>
        <a:p>
          <a:r>
            <a:rPr lang="es-PE" sz="1600" dirty="0"/>
            <a:t>Definir</a:t>
          </a:r>
        </a:p>
      </dgm:t>
    </dgm:pt>
    <dgm:pt modelId="{D239D621-D9A7-4DAB-9A65-EF43C464F753}" type="parTrans" cxnId="{3AE19438-89C1-4013-BCDC-DDEC40C9558F}">
      <dgm:prSet/>
      <dgm:spPr/>
      <dgm:t>
        <a:bodyPr/>
        <a:lstStyle/>
        <a:p>
          <a:endParaRPr lang="es-PE" sz="1600"/>
        </a:p>
      </dgm:t>
    </dgm:pt>
    <dgm:pt modelId="{A76B9FFA-0FCD-4A1D-9FB7-189CF47A114F}" type="sibTrans" cxnId="{3AE19438-89C1-4013-BCDC-DDEC40C9558F}">
      <dgm:prSet custT="1"/>
      <dgm:spPr>
        <a:solidFill>
          <a:schemeClr val="bg1">
            <a:lumMod val="65000"/>
          </a:schemeClr>
        </a:solidFill>
      </dgm:spPr>
      <dgm:t>
        <a:bodyPr/>
        <a:lstStyle/>
        <a:p>
          <a:endParaRPr lang="es-PE" sz="1600"/>
        </a:p>
      </dgm:t>
    </dgm:pt>
    <dgm:pt modelId="{F8B3F0B6-FA8E-46D2-AE74-05B82EBE7770}">
      <dgm:prSet phldrT="[Texto]" custT="1"/>
      <dgm:spPr>
        <a:solidFill>
          <a:srgbClr val="E5594B"/>
        </a:solidFill>
        <a:ln>
          <a:noFill/>
        </a:ln>
      </dgm:spPr>
      <dgm:t>
        <a:bodyPr/>
        <a:lstStyle/>
        <a:p>
          <a:r>
            <a:rPr lang="es-PE" sz="1600" dirty="0"/>
            <a:t>Medir</a:t>
          </a:r>
        </a:p>
      </dgm:t>
    </dgm:pt>
    <dgm:pt modelId="{A24A2EFA-B91E-4072-BD17-44BEB744C91D}" type="parTrans" cxnId="{DA4A429F-6C94-4D0B-A15F-BCDF956B0890}">
      <dgm:prSet/>
      <dgm:spPr/>
      <dgm:t>
        <a:bodyPr/>
        <a:lstStyle/>
        <a:p>
          <a:endParaRPr lang="es-PE" sz="1600"/>
        </a:p>
      </dgm:t>
    </dgm:pt>
    <dgm:pt modelId="{082D6977-B34A-4145-9291-6564D19F7B82}" type="sibTrans" cxnId="{DA4A429F-6C94-4D0B-A15F-BCDF956B0890}">
      <dgm:prSet custT="1"/>
      <dgm:spPr>
        <a:solidFill>
          <a:schemeClr val="bg1">
            <a:lumMod val="65000"/>
          </a:schemeClr>
        </a:solidFill>
      </dgm:spPr>
      <dgm:t>
        <a:bodyPr/>
        <a:lstStyle/>
        <a:p>
          <a:endParaRPr lang="es-PE" sz="1600"/>
        </a:p>
      </dgm:t>
    </dgm:pt>
    <dgm:pt modelId="{1105B071-F006-43B3-AD85-E222EB99B6B3}">
      <dgm:prSet phldrT="[Texto]" custT="1"/>
      <dgm:spPr>
        <a:solidFill>
          <a:srgbClr val="67529F"/>
        </a:solidFill>
        <a:ln>
          <a:noFill/>
        </a:ln>
      </dgm:spPr>
      <dgm:t>
        <a:bodyPr/>
        <a:lstStyle/>
        <a:p>
          <a:r>
            <a:rPr lang="es-PE" sz="1600" dirty="0"/>
            <a:t>Analizar</a:t>
          </a:r>
        </a:p>
      </dgm:t>
    </dgm:pt>
    <dgm:pt modelId="{90910FEF-E0CC-44DC-9A2A-F18C9812D449}" type="parTrans" cxnId="{390F7041-FAC5-4E9E-A7D8-0BF8C56B1BF0}">
      <dgm:prSet/>
      <dgm:spPr/>
      <dgm:t>
        <a:bodyPr/>
        <a:lstStyle/>
        <a:p>
          <a:endParaRPr lang="es-PE" sz="1600"/>
        </a:p>
      </dgm:t>
    </dgm:pt>
    <dgm:pt modelId="{13DCDC78-9ABC-4C2B-BB85-BA7587F8C72C}" type="sibTrans" cxnId="{390F7041-FAC5-4E9E-A7D8-0BF8C56B1BF0}">
      <dgm:prSet custT="1"/>
      <dgm:spPr>
        <a:solidFill>
          <a:schemeClr val="bg1">
            <a:lumMod val="65000"/>
          </a:schemeClr>
        </a:solidFill>
      </dgm:spPr>
      <dgm:t>
        <a:bodyPr/>
        <a:lstStyle/>
        <a:p>
          <a:endParaRPr lang="es-PE" sz="1600"/>
        </a:p>
      </dgm:t>
    </dgm:pt>
    <dgm:pt modelId="{596C05E7-BE8E-4B5F-8EF9-0844255BDE3C}">
      <dgm:prSet phldrT="[Texto]" custT="1"/>
      <dgm:spPr>
        <a:solidFill>
          <a:srgbClr val="99C652"/>
        </a:solidFill>
        <a:ln>
          <a:noFill/>
        </a:ln>
      </dgm:spPr>
      <dgm:t>
        <a:bodyPr/>
        <a:lstStyle/>
        <a:p>
          <a:r>
            <a:rPr lang="es-PE" sz="1600" dirty="0"/>
            <a:t>Mejorar</a:t>
          </a:r>
        </a:p>
      </dgm:t>
    </dgm:pt>
    <dgm:pt modelId="{D156C7FF-7B6B-4CE0-B6EC-9749AF01CA0F}" type="parTrans" cxnId="{DAB6A882-E780-467F-BE70-CB340F22837B}">
      <dgm:prSet/>
      <dgm:spPr/>
      <dgm:t>
        <a:bodyPr/>
        <a:lstStyle/>
        <a:p>
          <a:endParaRPr lang="es-PE" sz="1600"/>
        </a:p>
      </dgm:t>
    </dgm:pt>
    <dgm:pt modelId="{DC30128B-2013-4C5E-A3F4-A9242CF9F796}" type="sibTrans" cxnId="{DAB6A882-E780-467F-BE70-CB340F22837B}">
      <dgm:prSet custT="1"/>
      <dgm:spPr>
        <a:solidFill>
          <a:schemeClr val="bg1">
            <a:lumMod val="65000"/>
          </a:schemeClr>
        </a:solidFill>
      </dgm:spPr>
      <dgm:t>
        <a:bodyPr/>
        <a:lstStyle/>
        <a:p>
          <a:endParaRPr lang="es-PE" sz="1600"/>
        </a:p>
      </dgm:t>
    </dgm:pt>
    <dgm:pt modelId="{D312B113-0257-4DD3-96C4-D673A01F7411}">
      <dgm:prSet phldrT="[Texto]" custT="1"/>
      <dgm:spPr>
        <a:solidFill>
          <a:srgbClr val="92475C"/>
        </a:solidFill>
        <a:ln>
          <a:noFill/>
        </a:ln>
      </dgm:spPr>
      <dgm:t>
        <a:bodyPr/>
        <a:lstStyle/>
        <a:p>
          <a:r>
            <a:rPr lang="es-PE" sz="1600" dirty="0"/>
            <a:t>Controlar</a:t>
          </a:r>
        </a:p>
      </dgm:t>
    </dgm:pt>
    <dgm:pt modelId="{B5837AC8-1C98-464E-8662-B3CF470F336F}" type="parTrans" cxnId="{86853873-636E-4E9C-A2C8-8BF222AE16F0}">
      <dgm:prSet/>
      <dgm:spPr/>
      <dgm:t>
        <a:bodyPr/>
        <a:lstStyle/>
        <a:p>
          <a:endParaRPr lang="es-PE" sz="1600"/>
        </a:p>
      </dgm:t>
    </dgm:pt>
    <dgm:pt modelId="{961F7ACF-ADBC-430B-8556-360B52CC06C8}" type="sibTrans" cxnId="{86853873-636E-4E9C-A2C8-8BF222AE16F0}">
      <dgm:prSet/>
      <dgm:spPr/>
      <dgm:t>
        <a:bodyPr/>
        <a:lstStyle/>
        <a:p>
          <a:endParaRPr lang="es-PE" sz="1600"/>
        </a:p>
      </dgm:t>
    </dgm:pt>
    <dgm:pt modelId="{9C009237-29E4-4FEF-B3D1-D64C11C684C5}" type="pres">
      <dgm:prSet presAssocID="{4E73DE8E-2276-463D-BDF5-14AFBBCA6152}" presName="Name0" presStyleCnt="0">
        <dgm:presLayoutVars>
          <dgm:dir/>
          <dgm:resizeHandles val="exact"/>
        </dgm:presLayoutVars>
      </dgm:prSet>
      <dgm:spPr/>
    </dgm:pt>
    <dgm:pt modelId="{7DCF3E84-36AB-4796-B048-7EF2DBDD639B}" type="pres">
      <dgm:prSet presAssocID="{AB4BF70F-C661-4829-BF06-5542016FC7DB}" presName="node" presStyleLbl="node1" presStyleIdx="0" presStyleCnt="5">
        <dgm:presLayoutVars>
          <dgm:bulletEnabled val="1"/>
        </dgm:presLayoutVars>
      </dgm:prSet>
      <dgm:spPr/>
    </dgm:pt>
    <dgm:pt modelId="{91599DA3-F280-4BCD-A33B-7B9F70E5EA5C}" type="pres">
      <dgm:prSet presAssocID="{A76B9FFA-0FCD-4A1D-9FB7-189CF47A114F}" presName="sibTrans" presStyleLbl="sibTrans2D1" presStyleIdx="0" presStyleCnt="4"/>
      <dgm:spPr/>
    </dgm:pt>
    <dgm:pt modelId="{05F17DF1-8182-47E0-A913-DA8B2CECD62B}" type="pres">
      <dgm:prSet presAssocID="{A76B9FFA-0FCD-4A1D-9FB7-189CF47A114F}" presName="connectorText" presStyleLbl="sibTrans2D1" presStyleIdx="0" presStyleCnt="4"/>
      <dgm:spPr/>
    </dgm:pt>
    <dgm:pt modelId="{4A433211-E46D-4716-8940-79F5B36BAF58}" type="pres">
      <dgm:prSet presAssocID="{F8B3F0B6-FA8E-46D2-AE74-05B82EBE7770}" presName="node" presStyleLbl="node1" presStyleIdx="1" presStyleCnt="5">
        <dgm:presLayoutVars>
          <dgm:bulletEnabled val="1"/>
        </dgm:presLayoutVars>
      </dgm:prSet>
      <dgm:spPr/>
    </dgm:pt>
    <dgm:pt modelId="{DDF31F74-ECC4-49F7-BA27-7F45148AB247}" type="pres">
      <dgm:prSet presAssocID="{082D6977-B34A-4145-9291-6564D19F7B82}" presName="sibTrans" presStyleLbl="sibTrans2D1" presStyleIdx="1" presStyleCnt="4"/>
      <dgm:spPr/>
    </dgm:pt>
    <dgm:pt modelId="{0E3A90B1-151E-4BEC-9A97-C933DB970C9D}" type="pres">
      <dgm:prSet presAssocID="{082D6977-B34A-4145-9291-6564D19F7B82}" presName="connectorText" presStyleLbl="sibTrans2D1" presStyleIdx="1" presStyleCnt="4"/>
      <dgm:spPr/>
    </dgm:pt>
    <dgm:pt modelId="{1DF55FE8-2C7F-41CC-807E-28915C04FFED}" type="pres">
      <dgm:prSet presAssocID="{1105B071-F006-43B3-AD85-E222EB99B6B3}" presName="node" presStyleLbl="node1" presStyleIdx="2" presStyleCnt="5" custLinFactNeighborY="2801">
        <dgm:presLayoutVars>
          <dgm:bulletEnabled val="1"/>
        </dgm:presLayoutVars>
      </dgm:prSet>
      <dgm:spPr/>
    </dgm:pt>
    <dgm:pt modelId="{BEB5A5AA-1170-454A-9AE6-B9553F3621D3}" type="pres">
      <dgm:prSet presAssocID="{13DCDC78-9ABC-4C2B-BB85-BA7587F8C72C}" presName="sibTrans" presStyleLbl="sibTrans2D1" presStyleIdx="2" presStyleCnt="4"/>
      <dgm:spPr/>
    </dgm:pt>
    <dgm:pt modelId="{CB7B2D68-FE1D-4A26-BC96-423E72AE5B60}" type="pres">
      <dgm:prSet presAssocID="{13DCDC78-9ABC-4C2B-BB85-BA7587F8C72C}" presName="connectorText" presStyleLbl="sibTrans2D1" presStyleIdx="2" presStyleCnt="4"/>
      <dgm:spPr/>
    </dgm:pt>
    <dgm:pt modelId="{CE148838-629F-49FF-90FF-6B1280789278}" type="pres">
      <dgm:prSet presAssocID="{596C05E7-BE8E-4B5F-8EF9-0844255BDE3C}" presName="node" presStyleLbl="node1" presStyleIdx="3" presStyleCnt="5">
        <dgm:presLayoutVars>
          <dgm:bulletEnabled val="1"/>
        </dgm:presLayoutVars>
      </dgm:prSet>
      <dgm:spPr/>
    </dgm:pt>
    <dgm:pt modelId="{337986F0-E061-46E3-ABFE-760D7B6059F4}" type="pres">
      <dgm:prSet presAssocID="{DC30128B-2013-4C5E-A3F4-A9242CF9F796}" presName="sibTrans" presStyleLbl="sibTrans2D1" presStyleIdx="3" presStyleCnt="4"/>
      <dgm:spPr/>
    </dgm:pt>
    <dgm:pt modelId="{273758B4-71CE-42E0-9915-0BFD96475DD9}" type="pres">
      <dgm:prSet presAssocID="{DC30128B-2013-4C5E-A3F4-A9242CF9F796}" presName="connectorText" presStyleLbl="sibTrans2D1" presStyleIdx="3" presStyleCnt="4"/>
      <dgm:spPr/>
    </dgm:pt>
    <dgm:pt modelId="{5891D9E5-D840-4DF0-B94D-C8B95B502D60}" type="pres">
      <dgm:prSet presAssocID="{D312B113-0257-4DD3-96C4-D673A01F7411}" presName="node" presStyleLbl="node1" presStyleIdx="4" presStyleCnt="5">
        <dgm:presLayoutVars>
          <dgm:bulletEnabled val="1"/>
        </dgm:presLayoutVars>
      </dgm:prSet>
      <dgm:spPr/>
    </dgm:pt>
  </dgm:ptLst>
  <dgm:cxnLst>
    <dgm:cxn modelId="{948BA825-5703-DA4F-AEE9-5ED8A7CBC276}" type="presOf" srcId="{082D6977-B34A-4145-9291-6564D19F7B82}" destId="{0E3A90B1-151E-4BEC-9A97-C933DB970C9D}" srcOrd="1" destOrd="0" presId="urn:microsoft.com/office/officeart/2005/8/layout/process1"/>
    <dgm:cxn modelId="{3AE19438-89C1-4013-BCDC-DDEC40C9558F}" srcId="{4E73DE8E-2276-463D-BDF5-14AFBBCA6152}" destId="{AB4BF70F-C661-4829-BF06-5542016FC7DB}" srcOrd="0" destOrd="0" parTransId="{D239D621-D9A7-4DAB-9A65-EF43C464F753}" sibTransId="{A76B9FFA-0FCD-4A1D-9FB7-189CF47A114F}"/>
    <dgm:cxn modelId="{390F7041-FAC5-4E9E-A7D8-0BF8C56B1BF0}" srcId="{4E73DE8E-2276-463D-BDF5-14AFBBCA6152}" destId="{1105B071-F006-43B3-AD85-E222EB99B6B3}" srcOrd="2" destOrd="0" parTransId="{90910FEF-E0CC-44DC-9A2A-F18C9812D449}" sibTransId="{13DCDC78-9ABC-4C2B-BB85-BA7587F8C72C}"/>
    <dgm:cxn modelId="{1034BE4C-EBA9-9A47-BF4B-5C100B3C592A}" type="presOf" srcId="{13DCDC78-9ABC-4C2B-BB85-BA7587F8C72C}" destId="{CB7B2D68-FE1D-4A26-BC96-423E72AE5B60}" srcOrd="1" destOrd="0" presId="urn:microsoft.com/office/officeart/2005/8/layout/process1"/>
    <dgm:cxn modelId="{9806396E-DB9B-1042-A0EB-3919C90245E1}" type="presOf" srcId="{D312B113-0257-4DD3-96C4-D673A01F7411}" destId="{5891D9E5-D840-4DF0-B94D-C8B95B502D60}" srcOrd="0" destOrd="0" presId="urn:microsoft.com/office/officeart/2005/8/layout/process1"/>
    <dgm:cxn modelId="{1D16684E-A173-E247-B116-D8A4BFA4FB90}" type="presOf" srcId="{DC30128B-2013-4C5E-A3F4-A9242CF9F796}" destId="{337986F0-E061-46E3-ABFE-760D7B6059F4}" srcOrd="0" destOrd="0" presId="urn:microsoft.com/office/officeart/2005/8/layout/process1"/>
    <dgm:cxn modelId="{BE171C73-37FC-8D4F-8E14-416A6D401172}" type="presOf" srcId="{1105B071-F006-43B3-AD85-E222EB99B6B3}" destId="{1DF55FE8-2C7F-41CC-807E-28915C04FFED}" srcOrd="0" destOrd="0" presId="urn:microsoft.com/office/officeart/2005/8/layout/process1"/>
    <dgm:cxn modelId="{86853873-636E-4E9C-A2C8-8BF222AE16F0}" srcId="{4E73DE8E-2276-463D-BDF5-14AFBBCA6152}" destId="{D312B113-0257-4DD3-96C4-D673A01F7411}" srcOrd="4" destOrd="0" parTransId="{B5837AC8-1C98-464E-8662-B3CF470F336F}" sibTransId="{961F7ACF-ADBC-430B-8556-360B52CC06C8}"/>
    <dgm:cxn modelId="{DAB6A882-E780-467F-BE70-CB340F22837B}" srcId="{4E73DE8E-2276-463D-BDF5-14AFBBCA6152}" destId="{596C05E7-BE8E-4B5F-8EF9-0844255BDE3C}" srcOrd="3" destOrd="0" parTransId="{D156C7FF-7B6B-4CE0-B6EC-9749AF01CA0F}" sibTransId="{DC30128B-2013-4C5E-A3F4-A9242CF9F796}"/>
    <dgm:cxn modelId="{21BD6789-72AE-1F4B-BAAA-C875B3207FE9}" type="presOf" srcId="{082D6977-B34A-4145-9291-6564D19F7B82}" destId="{DDF31F74-ECC4-49F7-BA27-7F45148AB247}" srcOrd="0" destOrd="0" presId="urn:microsoft.com/office/officeart/2005/8/layout/process1"/>
    <dgm:cxn modelId="{DA4A429F-6C94-4D0B-A15F-BCDF956B0890}" srcId="{4E73DE8E-2276-463D-BDF5-14AFBBCA6152}" destId="{F8B3F0B6-FA8E-46D2-AE74-05B82EBE7770}" srcOrd="1" destOrd="0" parTransId="{A24A2EFA-B91E-4072-BD17-44BEB744C91D}" sibTransId="{082D6977-B34A-4145-9291-6564D19F7B82}"/>
    <dgm:cxn modelId="{CC6616A2-3BDC-CB49-B45B-15F5BC1191CC}" type="presOf" srcId="{F8B3F0B6-FA8E-46D2-AE74-05B82EBE7770}" destId="{4A433211-E46D-4716-8940-79F5B36BAF58}" srcOrd="0" destOrd="0" presId="urn:microsoft.com/office/officeart/2005/8/layout/process1"/>
    <dgm:cxn modelId="{131695BF-CCB9-A84A-9167-B3EBA5F2C639}" type="presOf" srcId="{596C05E7-BE8E-4B5F-8EF9-0844255BDE3C}" destId="{CE148838-629F-49FF-90FF-6B1280789278}" srcOrd="0" destOrd="0" presId="urn:microsoft.com/office/officeart/2005/8/layout/process1"/>
    <dgm:cxn modelId="{D520D5D2-FED6-3940-B54F-01363473953A}" type="presOf" srcId="{4E73DE8E-2276-463D-BDF5-14AFBBCA6152}" destId="{9C009237-29E4-4FEF-B3D1-D64C11C684C5}" srcOrd="0" destOrd="0" presId="urn:microsoft.com/office/officeart/2005/8/layout/process1"/>
    <dgm:cxn modelId="{262B2AD4-FE01-8648-8DED-8C02823C618A}" type="presOf" srcId="{13DCDC78-9ABC-4C2B-BB85-BA7587F8C72C}" destId="{BEB5A5AA-1170-454A-9AE6-B9553F3621D3}" srcOrd="0" destOrd="0" presId="urn:microsoft.com/office/officeart/2005/8/layout/process1"/>
    <dgm:cxn modelId="{E25C93DC-4255-3F48-90A1-B46CB415848A}" type="presOf" srcId="{AB4BF70F-C661-4829-BF06-5542016FC7DB}" destId="{7DCF3E84-36AB-4796-B048-7EF2DBDD639B}" srcOrd="0" destOrd="0" presId="urn:microsoft.com/office/officeart/2005/8/layout/process1"/>
    <dgm:cxn modelId="{005F3CDE-8506-2944-8974-0A57F519342E}" type="presOf" srcId="{DC30128B-2013-4C5E-A3F4-A9242CF9F796}" destId="{273758B4-71CE-42E0-9915-0BFD96475DD9}" srcOrd="1" destOrd="0" presId="urn:microsoft.com/office/officeart/2005/8/layout/process1"/>
    <dgm:cxn modelId="{187E1FE8-B289-AA4A-BDAC-12465469F78B}" type="presOf" srcId="{A76B9FFA-0FCD-4A1D-9FB7-189CF47A114F}" destId="{91599DA3-F280-4BCD-A33B-7B9F70E5EA5C}" srcOrd="0" destOrd="0" presId="urn:microsoft.com/office/officeart/2005/8/layout/process1"/>
    <dgm:cxn modelId="{B66A87F4-6E9F-6841-97B0-CCD92B28DF07}" type="presOf" srcId="{A76B9FFA-0FCD-4A1D-9FB7-189CF47A114F}" destId="{05F17DF1-8182-47E0-A913-DA8B2CECD62B}" srcOrd="1" destOrd="0" presId="urn:microsoft.com/office/officeart/2005/8/layout/process1"/>
    <dgm:cxn modelId="{F991D1DE-7127-584E-8394-ED807AC122A0}" type="presParOf" srcId="{9C009237-29E4-4FEF-B3D1-D64C11C684C5}" destId="{7DCF3E84-36AB-4796-B048-7EF2DBDD639B}" srcOrd="0" destOrd="0" presId="urn:microsoft.com/office/officeart/2005/8/layout/process1"/>
    <dgm:cxn modelId="{C9E52A99-580A-514E-BC42-1EFE15CE7B96}" type="presParOf" srcId="{9C009237-29E4-4FEF-B3D1-D64C11C684C5}" destId="{91599DA3-F280-4BCD-A33B-7B9F70E5EA5C}" srcOrd="1" destOrd="0" presId="urn:microsoft.com/office/officeart/2005/8/layout/process1"/>
    <dgm:cxn modelId="{324812B3-ED4F-2F4C-A9FA-1559A16FDB9E}" type="presParOf" srcId="{91599DA3-F280-4BCD-A33B-7B9F70E5EA5C}" destId="{05F17DF1-8182-47E0-A913-DA8B2CECD62B}" srcOrd="0" destOrd="0" presId="urn:microsoft.com/office/officeart/2005/8/layout/process1"/>
    <dgm:cxn modelId="{4E2D685C-D5BB-FB41-B2DE-450B83BD89EA}" type="presParOf" srcId="{9C009237-29E4-4FEF-B3D1-D64C11C684C5}" destId="{4A433211-E46D-4716-8940-79F5B36BAF58}" srcOrd="2" destOrd="0" presId="urn:microsoft.com/office/officeart/2005/8/layout/process1"/>
    <dgm:cxn modelId="{28F0FF84-F8B1-744E-8EB2-567D1CFE8F07}" type="presParOf" srcId="{9C009237-29E4-4FEF-B3D1-D64C11C684C5}" destId="{DDF31F74-ECC4-49F7-BA27-7F45148AB247}" srcOrd="3" destOrd="0" presId="urn:microsoft.com/office/officeart/2005/8/layout/process1"/>
    <dgm:cxn modelId="{DA777011-0197-5347-B842-6B7DD040861A}" type="presParOf" srcId="{DDF31F74-ECC4-49F7-BA27-7F45148AB247}" destId="{0E3A90B1-151E-4BEC-9A97-C933DB970C9D}" srcOrd="0" destOrd="0" presId="urn:microsoft.com/office/officeart/2005/8/layout/process1"/>
    <dgm:cxn modelId="{6B717193-5D3A-4F49-8776-B872BE304CE3}" type="presParOf" srcId="{9C009237-29E4-4FEF-B3D1-D64C11C684C5}" destId="{1DF55FE8-2C7F-41CC-807E-28915C04FFED}" srcOrd="4" destOrd="0" presId="urn:microsoft.com/office/officeart/2005/8/layout/process1"/>
    <dgm:cxn modelId="{81E23A3D-C6BD-9D48-A07F-676F1C84B60D}" type="presParOf" srcId="{9C009237-29E4-4FEF-B3D1-D64C11C684C5}" destId="{BEB5A5AA-1170-454A-9AE6-B9553F3621D3}" srcOrd="5" destOrd="0" presId="urn:microsoft.com/office/officeart/2005/8/layout/process1"/>
    <dgm:cxn modelId="{B410E992-B7EB-9F47-A7AE-AF418A34BF35}" type="presParOf" srcId="{BEB5A5AA-1170-454A-9AE6-B9553F3621D3}" destId="{CB7B2D68-FE1D-4A26-BC96-423E72AE5B60}" srcOrd="0" destOrd="0" presId="urn:microsoft.com/office/officeart/2005/8/layout/process1"/>
    <dgm:cxn modelId="{9ADFD096-B4BC-C344-97BE-AEB844E4E5D0}" type="presParOf" srcId="{9C009237-29E4-4FEF-B3D1-D64C11C684C5}" destId="{CE148838-629F-49FF-90FF-6B1280789278}" srcOrd="6" destOrd="0" presId="urn:microsoft.com/office/officeart/2005/8/layout/process1"/>
    <dgm:cxn modelId="{58D9FF3A-2811-FC46-897A-88B6D6E3583D}" type="presParOf" srcId="{9C009237-29E4-4FEF-B3D1-D64C11C684C5}" destId="{337986F0-E061-46E3-ABFE-760D7B6059F4}" srcOrd="7" destOrd="0" presId="urn:microsoft.com/office/officeart/2005/8/layout/process1"/>
    <dgm:cxn modelId="{BF067F8D-19F5-8C4B-8DB6-0FA86B0FA175}" type="presParOf" srcId="{337986F0-E061-46E3-ABFE-760D7B6059F4}" destId="{273758B4-71CE-42E0-9915-0BFD96475DD9}" srcOrd="0" destOrd="0" presId="urn:microsoft.com/office/officeart/2005/8/layout/process1"/>
    <dgm:cxn modelId="{91CAAA40-9267-B645-9098-0C3341DA5FBE}" type="presParOf" srcId="{9C009237-29E4-4FEF-B3D1-D64C11C684C5}" destId="{5891D9E5-D840-4DF0-B94D-C8B95B502D60}" srcOrd="8" destOrd="0" presId="urn:microsoft.com/office/officeart/2005/8/layout/process1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4E73DE8E-2276-463D-BDF5-14AFBBCA6152}" type="doc">
      <dgm:prSet loTypeId="urn:microsoft.com/office/officeart/2005/8/layout/process1" loCatId="process" qsTypeId="urn:microsoft.com/office/officeart/2005/8/quickstyle/simple1" qsCatId="simple" csTypeId="urn:microsoft.com/office/officeart/2005/8/colors/accent0_3" csCatId="mainScheme" phldr="1"/>
      <dgm:spPr/>
    </dgm:pt>
    <dgm:pt modelId="{AB4BF70F-C661-4829-BF06-5542016FC7DB}">
      <dgm:prSet phldrT="[Texto]" custT="1"/>
      <dgm:spPr>
        <a:solidFill>
          <a:srgbClr val="0097A7"/>
        </a:solidFill>
        <a:ln>
          <a:noFill/>
        </a:ln>
      </dgm:spPr>
      <dgm:t>
        <a:bodyPr/>
        <a:lstStyle/>
        <a:p>
          <a:r>
            <a:rPr lang="es-PE" sz="1600" dirty="0"/>
            <a:t>Definir</a:t>
          </a:r>
        </a:p>
      </dgm:t>
    </dgm:pt>
    <dgm:pt modelId="{D239D621-D9A7-4DAB-9A65-EF43C464F753}" type="parTrans" cxnId="{3AE19438-89C1-4013-BCDC-DDEC40C9558F}">
      <dgm:prSet/>
      <dgm:spPr/>
      <dgm:t>
        <a:bodyPr/>
        <a:lstStyle/>
        <a:p>
          <a:endParaRPr lang="es-PE" sz="1600"/>
        </a:p>
      </dgm:t>
    </dgm:pt>
    <dgm:pt modelId="{A76B9FFA-0FCD-4A1D-9FB7-189CF47A114F}" type="sibTrans" cxnId="{3AE19438-89C1-4013-BCDC-DDEC40C9558F}">
      <dgm:prSet custT="1"/>
      <dgm:spPr>
        <a:solidFill>
          <a:schemeClr val="bg1">
            <a:lumMod val="65000"/>
          </a:schemeClr>
        </a:solidFill>
      </dgm:spPr>
      <dgm:t>
        <a:bodyPr/>
        <a:lstStyle/>
        <a:p>
          <a:endParaRPr lang="es-PE" sz="1600"/>
        </a:p>
      </dgm:t>
    </dgm:pt>
    <dgm:pt modelId="{F8B3F0B6-FA8E-46D2-AE74-05B82EBE7770}">
      <dgm:prSet phldrT="[Texto]" custT="1"/>
      <dgm:spPr>
        <a:solidFill>
          <a:srgbClr val="E5594B"/>
        </a:solidFill>
        <a:ln>
          <a:noFill/>
        </a:ln>
      </dgm:spPr>
      <dgm:t>
        <a:bodyPr/>
        <a:lstStyle/>
        <a:p>
          <a:r>
            <a:rPr lang="es-PE" sz="1600" dirty="0"/>
            <a:t>Medir</a:t>
          </a:r>
        </a:p>
      </dgm:t>
    </dgm:pt>
    <dgm:pt modelId="{A24A2EFA-B91E-4072-BD17-44BEB744C91D}" type="parTrans" cxnId="{DA4A429F-6C94-4D0B-A15F-BCDF956B0890}">
      <dgm:prSet/>
      <dgm:spPr/>
      <dgm:t>
        <a:bodyPr/>
        <a:lstStyle/>
        <a:p>
          <a:endParaRPr lang="es-PE" sz="1600"/>
        </a:p>
      </dgm:t>
    </dgm:pt>
    <dgm:pt modelId="{082D6977-B34A-4145-9291-6564D19F7B82}" type="sibTrans" cxnId="{DA4A429F-6C94-4D0B-A15F-BCDF956B0890}">
      <dgm:prSet custT="1"/>
      <dgm:spPr>
        <a:solidFill>
          <a:schemeClr val="bg1">
            <a:lumMod val="65000"/>
          </a:schemeClr>
        </a:solidFill>
      </dgm:spPr>
      <dgm:t>
        <a:bodyPr/>
        <a:lstStyle/>
        <a:p>
          <a:endParaRPr lang="es-PE" sz="1600"/>
        </a:p>
      </dgm:t>
    </dgm:pt>
    <dgm:pt modelId="{1105B071-F006-43B3-AD85-E222EB99B6B3}">
      <dgm:prSet phldrT="[Texto]" custT="1"/>
      <dgm:spPr>
        <a:solidFill>
          <a:srgbClr val="67529F"/>
        </a:solidFill>
        <a:ln>
          <a:noFill/>
        </a:ln>
      </dgm:spPr>
      <dgm:t>
        <a:bodyPr/>
        <a:lstStyle/>
        <a:p>
          <a:r>
            <a:rPr lang="es-PE" sz="1600" dirty="0"/>
            <a:t>Analizar</a:t>
          </a:r>
        </a:p>
      </dgm:t>
    </dgm:pt>
    <dgm:pt modelId="{90910FEF-E0CC-44DC-9A2A-F18C9812D449}" type="parTrans" cxnId="{390F7041-FAC5-4E9E-A7D8-0BF8C56B1BF0}">
      <dgm:prSet/>
      <dgm:spPr/>
      <dgm:t>
        <a:bodyPr/>
        <a:lstStyle/>
        <a:p>
          <a:endParaRPr lang="es-PE" sz="1600"/>
        </a:p>
      </dgm:t>
    </dgm:pt>
    <dgm:pt modelId="{13DCDC78-9ABC-4C2B-BB85-BA7587F8C72C}" type="sibTrans" cxnId="{390F7041-FAC5-4E9E-A7D8-0BF8C56B1BF0}">
      <dgm:prSet custT="1"/>
      <dgm:spPr>
        <a:solidFill>
          <a:schemeClr val="bg1">
            <a:lumMod val="65000"/>
          </a:schemeClr>
        </a:solidFill>
      </dgm:spPr>
      <dgm:t>
        <a:bodyPr/>
        <a:lstStyle/>
        <a:p>
          <a:endParaRPr lang="es-PE" sz="1600"/>
        </a:p>
      </dgm:t>
    </dgm:pt>
    <dgm:pt modelId="{596C05E7-BE8E-4B5F-8EF9-0844255BDE3C}">
      <dgm:prSet phldrT="[Texto]" custT="1"/>
      <dgm:spPr>
        <a:solidFill>
          <a:srgbClr val="99C652"/>
        </a:solidFill>
        <a:ln>
          <a:noFill/>
        </a:ln>
      </dgm:spPr>
      <dgm:t>
        <a:bodyPr/>
        <a:lstStyle/>
        <a:p>
          <a:r>
            <a:rPr lang="es-PE" sz="1600" dirty="0"/>
            <a:t>Mejorar</a:t>
          </a:r>
        </a:p>
      </dgm:t>
    </dgm:pt>
    <dgm:pt modelId="{D156C7FF-7B6B-4CE0-B6EC-9749AF01CA0F}" type="parTrans" cxnId="{DAB6A882-E780-467F-BE70-CB340F22837B}">
      <dgm:prSet/>
      <dgm:spPr/>
      <dgm:t>
        <a:bodyPr/>
        <a:lstStyle/>
        <a:p>
          <a:endParaRPr lang="es-PE" sz="1600"/>
        </a:p>
      </dgm:t>
    </dgm:pt>
    <dgm:pt modelId="{DC30128B-2013-4C5E-A3F4-A9242CF9F796}" type="sibTrans" cxnId="{DAB6A882-E780-467F-BE70-CB340F22837B}">
      <dgm:prSet custT="1"/>
      <dgm:spPr>
        <a:solidFill>
          <a:schemeClr val="bg1">
            <a:lumMod val="65000"/>
          </a:schemeClr>
        </a:solidFill>
      </dgm:spPr>
      <dgm:t>
        <a:bodyPr/>
        <a:lstStyle/>
        <a:p>
          <a:endParaRPr lang="es-PE" sz="1600"/>
        </a:p>
      </dgm:t>
    </dgm:pt>
    <dgm:pt modelId="{D312B113-0257-4DD3-96C4-D673A01F7411}">
      <dgm:prSet phldrT="[Texto]" custT="1"/>
      <dgm:spPr>
        <a:solidFill>
          <a:srgbClr val="92475C"/>
        </a:solidFill>
        <a:ln>
          <a:noFill/>
        </a:ln>
      </dgm:spPr>
      <dgm:t>
        <a:bodyPr/>
        <a:lstStyle/>
        <a:p>
          <a:r>
            <a:rPr lang="es-PE" sz="1600" dirty="0"/>
            <a:t>Controlar</a:t>
          </a:r>
        </a:p>
      </dgm:t>
    </dgm:pt>
    <dgm:pt modelId="{B5837AC8-1C98-464E-8662-B3CF470F336F}" type="parTrans" cxnId="{86853873-636E-4E9C-A2C8-8BF222AE16F0}">
      <dgm:prSet/>
      <dgm:spPr/>
      <dgm:t>
        <a:bodyPr/>
        <a:lstStyle/>
        <a:p>
          <a:endParaRPr lang="es-PE" sz="1600"/>
        </a:p>
      </dgm:t>
    </dgm:pt>
    <dgm:pt modelId="{961F7ACF-ADBC-430B-8556-360B52CC06C8}" type="sibTrans" cxnId="{86853873-636E-4E9C-A2C8-8BF222AE16F0}">
      <dgm:prSet/>
      <dgm:spPr/>
      <dgm:t>
        <a:bodyPr/>
        <a:lstStyle/>
        <a:p>
          <a:endParaRPr lang="es-PE" sz="1600"/>
        </a:p>
      </dgm:t>
    </dgm:pt>
    <dgm:pt modelId="{9C009237-29E4-4FEF-B3D1-D64C11C684C5}" type="pres">
      <dgm:prSet presAssocID="{4E73DE8E-2276-463D-BDF5-14AFBBCA6152}" presName="Name0" presStyleCnt="0">
        <dgm:presLayoutVars>
          <dgm:dir/>
          <dgm:resizeHandles val="exact"/>
        </dgm:presLayoutVars>
      </dgm:prSet>
      <dgm:spPr/>
    </dgm:pt>
    <dgm:pt modelId="{7DCF3E84-36AB-4796-B048-7EF2DBDD639B}" type="pres">
      <dgm:prSet presAssocID="{AB4BF70F-C661-4829-BF06-5542016FC7DB}" presName="node" presStyleLbl="node1" presStyleIdx="0" presStyleCnt="5">
        <dgm:presLayoutVars>
          <dgm:bulletEnabled val="1"/>
        </dgm:presLayoutVars>
      </dgm:prSet>
      <dgm:spPr/>
    </dgm:pt>
    <dgm:pt modelId="{91599DA3-F280-4BCD-A33B-7B9F70E5EA5C}" type="pres">
      <dgm:prSet presAssocID="{A76B9FFA-0FCD-4A1D-9FB7-189CF47A114F}" presName="sibTrans" presStyleLbl="sibTrans2D1" presStyleIdx="0" presStyleCnt="4"/>
      <dgm:spPr/>
    </dgm:pt>
    <dgm:pt modelId="{05F17DF1-8182-47E0-A913-DA8B2CECD62B}" type="pres">
      <dgm:prSet presAssocID="{A76B9FFA-0FCD-4A1D-9FB7-189CF47A114F}" presName="connectorText" presStyleLbl="sibTrans2D1" presStyleIdx="0" presStyleCnt="4"/>
      <dgm:spPr/>
    </dgm:pt>
    <dgm:pt modelId="{4A433211-E46D-4716-8940-79F5B36BAF58}" type="pres">
      <dgm:prSet presAssocID="{F8B3F0B6-FA8E-46D2-AE74-05B82EBE7770}" presName="node" presStyleLbl="node1" presStyleIdx="1" presStyleCnt="5">
        <dgm:presLayoutVars>
          <dgm:bulletEnabled val="1"/>
        </dgm:presLayoutVars>
      </dgm:prSet>
      <dgm:spPr/>
    </dgm:pt>
    <dgm:pt modelId="{DDF31F74-ECC4-49F7-BA27-7F45148AB247}" type="pres">
      <dgm:prSet presAssocID="{082D6977-B34A-4145-9291-6564D19F7B82}" presName="sibTrans" presStyleLbl="sibTrans2D1" presStyleIdx="1" presStyleCnt="4"/>
      <dgm:spPr/>
    </dgm:pt>
    <dgm:pt modelId="{0E3A90B1-151E-4BEC-9A97-C933DB970C9D}" type="pres">
      <dgm:prSet presAssocID="{082D6977-B34A-4145-9291-6564D19F7B82}" presName="connectorText" presStyleLbl="sibTrans2D1" presStyleIdx="1" presStyleCnt="4"/>
      <dgm:spPr/>
    </dgm:pt>
    <dgm:pt modelId="{1DF55FE8-2C7F-41CC-807E-28915C04FFED}" type="pres">
      <dgm:prSet presAssocID="{1105B071-F006-43B3-AD85-E222EB99B6B3}" presName="node" presStyleLbl="node1" presStyleIdx="2" presStyleCnt="5" custLinFactNeighborY="2801">
        <dgm:presLayoutVars>
          <dgm:bulletEnabled val="1"/>
        </dgm:presLayoutVars>
      </dgm:prSet>
      <dgm:spPr/>
    </dgm:pt>
    <dgm:pt modelId="{BEB5A5AA-1170-454A-9AE6-B9553F3621D3}" type="pres">
      <dgm:prSet presAssocID="{13DCDC78-9ABC-4C2B-BB85-BA7587F8C72C}" presName="sibTrans" presStyleLbl="sibTrans2D1" presStyleIdx="2" presStyleCnt="4"/>
      <dgm:spPr/>
    </dgm:pt>
    <dgm:pt modelId="{CB7B2D68-FE1D-4A26-BC96-423E72AE5B60}" type="pres">
      <dgm:prSet presAssocID="{13DCDC78-9ABC-4C2B-BB85-BA7587F8C72C}" presName="connectorText" presStyleLbl="sibTrans2D1" presStyleIdx="2" presStyleCnt="4"/>
      <dgm:spPr/>
    </dgm:pt>
    <dgm:pt modelId="{CE148838-629F-49FF-90FF-6B1280789278}" type="pres">
      <dgm:prSet presAssocID="{596C05E7-BE8E-4B5F-8EF9-0844255BDE3C}" presName="node" presStyleLbl="node1" presStyleIdx="3" presStyleCnt="5">
        <dgm:presLayoutVars>
          <dgm:bulletEnabled val="1"/>
        </dgm:presLayoutVars>
      </dgm:prSet>
      <dgm:spPr/>
    </dgm:pt>
    <dgm:pt modelId="{337986F0-E061-46E3-ABFE-760D7B6059F4}" type="pres">
      <dgm:prSet presAssocID="{DC30128B-2013-4C5E-A3F4-A9242CF9F796}" presName="sibTrans" presStyleLbl="sibTrans2D1" presStyleIdx="3" presStyleCnt="4"/>
      <dgm:spPr/>
    </dgm:pt>
    <dgm:pt modelId="{273758B4-71CE-42E0-9915-0BFD96475DD9}" type="pres">
      <dgm:prSet presAssocID="{DC30128B-2013-4C5E-A3F4-A9242CF9F796}" presName="connectorText" presStyleLbl="sibTrans2D1" presStyleIdx="3" presStyleCnt="4"/>
      <dgm:spPr/>
    </dgm:pt>
    <dgm:pt modelId="{5891D9E5-D840-4DF0-B94D-C8B95B502D60}" type="pres">
      <dgm:prSet presAssocID="{D312B113-0257-4DD3-96C4-D673A01F7411}" presName="node" presStyleLbl="node1" presStyleIdx="4" presStyleCnt="5">
        <dgm:presLayoutVars>
          <dgm:bulletEnabled val="1"/>
        </dgm:presLayoutVars>
      </dgm:prSet>
      <dgm:spPr/>
    </dgm:pt>
  </dgm:ptLst>
  <dgm:cxnLst>
    <dgm:cxn modelId="{948BA825-5703-DA4F-AEE9-5ED8A7CBC276}" type="presOf" srcId="{082D6977-B34A-4145-9291-6564D19F7B82}" destId="{0E3A90B1-151E-4BEC-9A97-C933DB970C9D}" srcOrd="1" destOrd="0" presId="urn:microsoft.com/office/officeart/2005/8/layout/process1"/>
    <dgm:cxn modelId="{3AE19438-89C1-4013-BCDC-DDEC40C9558F}" srcId="{4E73DE8E-2276-463D-BDF5-14AFBBCA6152}" destId="{AB4BF70F-C661-4829-BF06-5542016FC7DB}" srcOrd="0" destOrd="0" parTransId="{D239D621-D9A7-4DAB-9A65-EF43C464F753}" sibTransId="{A76B9FFA-0FCD-4A1D-9FB7-189CF47A114F}"/>
    <dgm:cxn modelId="{390F7041-FAC5-4E9E-A7D8-0BF8C56B1BF0}" srcId="{4E73DE8E-2276-463D-BDF5-14AFBBCA6152}" destId="{1105B071-F006-43B3-AD85-E222EB99B6B3}" srcOrd="2" destOrd="0" parTransId="{90910FEF-E0CC-44DC-9A2A-F18C9812D449}" sibTransId="{13DCDC78-9ABC-4C2B-BB85-BA7587F8C72C}"/>
    <dgm:cxn modelId="{1034BE4C-EBA9-9A47-BF4B-5C100B3C592A}" type="presOf" srcId="{13DCDC78-9ABC-4C2B-BB85-BA7587F8C72C}" destId="{CB7B2D68-FE1D-4A26-BC96-423E72AE5B60}" srcOrd="1" destOrd="0" presId="urn:microsoft.com/office/officeart/2005/8/layout/process1"/>
    <dgm:cxn modelId="{9806396E-DB9B-1042-A0EB-3919C90245E1}" type="presOf" srcId="{D312B113-0257-4DD3-96C4-D673A01F7411}" destId="{5891D9E5-D840-4DF0-B94D-C8B95B502D60}" srcOrd="0" destOrd="0" presId="urn:microsoft.com/office/officeart/2005/8/layout/process1"/>
    <dgm:cxn modelId="{1D16684E-A173-E247-B116-D8A4BFA4FB90}" type="presOf" srcId="{DC30128B-2013-4C5E-A3F4-A9242CF9F796}" destId="{337986F0-E061-46E3-ABFE-760D7B6059F4}" srcOrd="0" destOrd="0" presId="urn:microsoft.com/office/officeart/2005/8/layout/process1"/>
    <dgm:cxn modelId="{BE171C73-37FC-8D4F-8E14-416A6D401172}" type="presOf" srcId="{1105B071-F006-43B3-AD85-E222EB99B6B3}" destId="{1DF55FE8-2C7F-41CC-807E-28915C04FFED}" srcOrd="0" destOrd="0" presId="urn:microsoft.com/office/officeart/2005/8/layout/process1"/>
    <dgm:cxn modelId="{86853873-636E-4E9C-A2C8-8BF222AE16F0}" srcId="{4E73DE8E-2276-463D-BDF5-14AFBBCA6152}" destId="{D312B113-0257-4DD3-96C4-D673A01F7411}" srcOrd="4" destOrd="0" parTransId="{B5837AC8-1C98-464E-8662-B3CF470F336F}" sibTransId="{961F7ACF-ADBC-430B-8556-360B52CC06C8}"/>
    <dgm:cxn modelId="{DAB6A882-E780-467F-BE70-CB340F22837B}" srcId="{4E73DE8E-2276-463D-BDF5-14AFBBCA6152}" destId="{596C05E7-BE8E-4B5F-8EF9-0844255BDE3C}" srcOrd="3" destOrd="0" parTransId="{D156C7FF-7B6B-4CE0-B6EC-9749AF01CA0F}" sibTransId="{DC30128B-2013-4C5E-A3F4-A9242CF9F796}"/>
    <dgm:cxn modelId="{21BD6789-72AE-1F4B-BAAA-C875B3207FE9}" type="presOf" srcId="{082D6977-B34A-4145-9291-6564D19F7B82}" destId="{DDF31F74-ECC4-49F7-BA27-7F45148AB247}" srcOrd="0" destOrd="0" presId="urn:microsoft.com/office/officeart/2005/8/layout/process1"/>
    <dgm:cxn modelId="{DA4A429F-6C94-4D0B-A15F-BCDF956B0890}" srcId="{4E73DE8E-2276-463D-BDF5-14AFBBCA6152}" destId="{F8B3F0B6-FA8E-46D2-AE74-05B82EBE7770}" srcOrd="1" destOrd="0" parTransId="{A24A2EFA-B91E-4072-BD17-44BEB744C91D}" sibTransId="{082D6977-B34A-4145-9291-6564D19F7B82}"/>
    <dgm:cxn modelId="{CC6616A2-3BDC-CB49-B45B-15F5BC1191CC}" type="presOf" srcId="{F8B3F0B6-FA8E-46D2-AE74-05B82EBE7770}" destId="{4A433211-E46D-4716-8940-79F5B36BAF58}" srcOrd="0" destOrd="0" presId="urn:microsoft.com/office/officeart/2005/8/layout/process1"/>
    <dgm:cxn modelId="{131695BF-CCB9-A84A-9167-B3EBA5F2C639}" type="presOf" srcId="{596C05E7-BE8E-4B5F-8EF9-0844255BDE3C}" destId="{CE148838-629F-49FF-90FF-6B1280789278}" srcOrd="0" destOrd="0" presId="urn:microsoft.com/office/officeart/2005/8/layout/process1"/>
    <dgm:cxn modelId="{D520D5D2-FED6-3940-B54F-01363473953A}" type="presOf" srcId="{4E73DE8E-2276-463D-BDF5-14AFBBCA6152}" destId="{9C009237-29E4-4FEF-B3D1-D64C11C684C5}" srcOrd="0" destOrd="0" presId="urn:microsoft.com/office/officeart/2005/8/layout/process1"/>
    <dgm:cxn modelId="{262B2AD4-FE01-8648-8DED-8C02823C618A}" type="presOf" srcId="{13DCDC78-9ABC-4C2B-BB85-BA7587F8C72C}" destId="{BEB5A5AA-1170-454A-9AE6-B9553F3621D3}" srcOrd="0" destOrd="0" presId="urn:microsoft.com/office/officeart/2005/8/layout/process1"/>
    <dgm:cxn modelId="{E25C93DC-4255-3F48-90A1-B46CB415848A}" type="presOf" srcId="{AB4BF70F-C661-4829-BF06-5542016FC7DB}" destId="{7DCF3E84-36AB-4796-B048-7EF2DBDD639B}" srcOrd="0" destOrd="0" presId="urn:microsoft.com/office/officeart/2005/8/layout/process1"/>
    <dgm:cxn modelId="{005F3CDE-8506-2944-8974-0A57F519342E}" type="presOf" srcId="{DC30128B-2013-4C5E-A3F4-A9242CF9F796}" destId="{273758B4-71CE-42E0-9915-0BFD96475DD9}" srcOrd="1" destOrd="0" presId="urn:microsoft.com/office/officeart/2005/8/layout/process1"/>
    <dgm:cxn modelId="{187E1FE8-B289-AA4A-BDAC-12465469F78B}" type="presOf" srcId="{A76B9FFA-0FCD-4A1D-9FB7-189CF47A114F}" destId="{91599DA3-F280-4BCD-A33B-7B9F70E5EA5C}" srcOrd="0" destOrd="0" presId="urn:microsoft.com/office/officeart/2005/8/layout/process1"/>
    <dgm:cxn modelId="{B66A87F4-6E9F-6841-97B0-CCD92B28DF07}" type="presOf" srcId="{A76B9FFA-0FCD-4A1D-9FB7-189CF47A114F}" destId="{05F17DF1-8182-47E0-A913-DA8B2CECD62B}" srcOrd="1" destOrd="0" presId="urn:microsoft.com/office/officeart/2005/8/layout/process1"/>
    <dgm:cxn modelId="{F991D1DE-7127-584E-8394-ED807AC122A0}" type="presParOf" srcId="{9C009237-29E4-4FEF-B3D1-D64C11C684C5}" destId="{7DCF3E84-36AB-4796-B048-7EF2DBDD639B}" srcOrd="0" destOrd="0" presId="urn:microsoft.com/office/officeart/2005/8/layout/process1"/>
    <dgm:cxn modelId="{C9E52A99-580A-514E-BC42-1EFE15CE7B96}" type="presParOf" srcId="{9C009237-29E4-4FEF-B3D1-D64C11C684C5}" destId="{91599DA3-F280-4BCD-A33B-7B9F70E5EA5C}" srcOrd="1" destOrd="0" presId="urn:microsoft.com/office/officeart/2005/8/layout/process1"/>
    <dgm:cxn modelId="{324812B3-ED4F-2F4C-A9FA-1559A16FDB9E}" type="presParOf" srcId="{91599DA3-F280-4BCD-A33B-7B9F70E5EA5C}" destId="{05F17DF1-8182-47E0-A913-DA8B2CECD62B}" srcOrd="0" destOrd="0" presId="urn:microsoft.com/office/officeart/2005/8/layout/process1"/>
    <dgm:cxn modelId="{4E2D685C-D5BB-FB41-B2DE-450B83BD89EA}" type="presParOf" srcId="{9C009237-29E4-4FEF-B3D1-D64C11C684C5}" destId="{4A433211-E46D-4716-8940-79F5B36BAF58}" srcOrd="2" destOrd="0" presId="urn:microsoft.com/office/officeart/2005/8/layout/process1"/>
    <dgm:cxn modelId="{28F0FF84-F8B1-744E-8EB2-567D1CFE8F07}" type="presParOf" srcId="{9C009237-29E4-4FEF-B3D1-D64C11C684C5}" destId="{DDF31F74-ECC4-49F7-BA27-7F45148AB247}" srcOrd="3" destOrd="0" presId="urn:microsoft.com/office/officeart/2005/8/layout/process1"/>
    <dgm:cxn modelId="{DA777011-0197-5347-B842-6B7DD040861A}" type="presParOf" srcId="{DDF31F74-ECC4-49F7-BA27-7F45148AB247}" destId="{0E3A90B1-151E-4BEC-9A97-C933DB970C9D}" srcOrd="0" destOrd="0" presId="urn:microsoft.com/office/officeart/2005/8/layout/process1"/>
    <dgm:cxn modelId="{6B717193-5D3A-4F49-8776-B872BE304CE3}" type="presParOf" srcId="{9C009237-29E4-4FEF-B3D1-D64C11C684C5}" destId="{1DF55FE8-2C7F-41CC-807E-28915C04FFED}" srcOrd="4" destOrd="0" presId="urn:microsoft.com/office/officeart/2005/8/layout/process1"/>
    <dgm:cxn modelId="{81E23A3D-C6BD-9D48-A07F-676F1C84B60D}" type="presParOf" srcId="{9C009237-29E4-4FEF-B3D1-D64C11C684C5}" destId="{BEB5A5AA-1170-454A-9AE6-B9553F3621D3}" srcOrd="5" destOrd="0" presId="urn:microsoft.com/office/officeart/2005/8/layout/process1"/>
    <dgm:cxn modelId="{B410E992-B7EB-9F47-A7AE-AF418A34BF35}" type="presParOf" srcId="{BEB5A5AA-1170-454A-9AE6-B9553F3621D3}" destId="{CB7B2D68-FE1D-4A26-BC96-423E72AE5B60}" srcOrd="0" destOrd="0" presId="urn:microsoft.com/office/officeart/2005/8/layout/process1"/>
    <dgm:cxn modelId="{9ADFD096-B4BC-C344-97BE-AEB844E4E5D0}" type="presParOf" srcId="{9C009237-29E4-4FEF-B3D1-D64C11C684C5}" destId="{CE148838-629F-49FF-90FF-6B1280789278}" srcOrd="6" destOrd="0" presId="urn:microsoft.com/office/officeart/2005/8/layout/process1"/>
    <dgm:cxn modelId="{58D9FF3A-2811-FC46-897A-88B6D6E3583D}" type="presParOf" srcId="{9C009237-29E4-4FEF-B3D1-D64C11C684C5}" destId="{337986F0-E061-46E3-ABFE-760D7B6059F4}" srcOrd="7" destOrd="0" presId="urn:microsoft.com/office/officeart/2005/8/layout/process1"/>
    <dgm:cxn modelId="{BF067F8D-19F5-8C4B-8DB6-0FA86B0FA175}" type="presParOf" srcId="{337986F0-E061-46E3-ABFE-760D7B6059F4}" destId="{273758B4-71CE-42E0-9915-0BFD96475DD9}" srcOrd="0" destOrd="0" presId="urn:microsoft.com/office/officeart/2005/8/layout/process1"/>
    <dgm:cxn modelId="{91CAAA40-9267-B645-9098-0C3341DA5FBE}" type="presParOf" srcId="{9C009237-29E4-4FEF-B3D1-D64C11C684C5}" destId="{5891D9E5-D840-4DF0-B94D-C8B95B502D60}" srcOrd="8" destOrd="0" presId="urn:microsoft.com/office/officeart/2005/8/layout/process1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4E73DE8E-2276-463D-BDF5-14AFBBCA6152}" type="doc">
      <dgm:prSet loTypeId="urn:microsoft.com/office/officeart/2005/8/layout/process1" loCatId="process" qsTypeId="urn:microsoft.com/office/officeart/2005/8/quickstyle/simple1" qsCatId="simple" csTypeId="urn:microsoft.com/office/officeart/2005/8/colors/accent0_3" csCatId="mainScheme" phldr="1"/>
      <dgm:spPr/>
    </dgm:pt>
    <dgm:pt modelId="{AB4BF70F-C661-4829-BF06-5542016FC7DB}">
      <dgm:prSet phldrT="[Texto]" custT="1"/>
      <dgm:spPr>
        <a:solidFill>
          <a:srgbClr val="0097A7"/>
        </a:solidFill>
        <a:ln>
          <a:noFill/>
        </a:ln>
      </dgm:spPr>
      <dgm:t>
        <a:bodyPr/>
        <a:lstStyle/>
        <a:p>
          <a:r>
            <a:rPr lang="es-PE" sz="1600" dirty="0"/>
            <a:t>Definir</a:t>
          </a:r>
        </a:p>
      </dgm:t>
    </dgm:pt>
    <dgm:pt modelId="{D239D621-D9A7-4DAB-9A65-EF43C464F753}" type="parTrans" cxnId="{3AE19438-89C1-4013-BCDC-DDEC40C9558F}">
      <dgm:prSet/>
      <dgm:spPr/>
      <dgm:t>
        <a:bodyPr/>
        <a:lstStyle/>
        <a:p>
          <a:endParaRPr lang="es-PE" sz="1600"/>
        </a:p>
      </dgm:t>
    </dgm:pt>
    <dgm:pt modelId="{A76B9FFA-0FCD-4A1D-9FB7-189CF47A114F}" type="sibTrans" cxnId="{3AE19438-89C1-4013-BCDC-DDEC40C9558F}">
      <dgm:prSet custT="1"/>
      <dgm:spPr>
        <a:solidFill>
          <a:schemeClr val="bg1">
            <a:lumMod val="65000"/>
          </a:schemeClr>
        </a:solidFill>
      </dgm:spPr>
      <dgm:t>
        <a:bodyPr/>
        <a:lstStyle/>
        <a:p>
          <a:endParaRPr lang="es-PE" sz="1600"/>
        </a:p>
      </dgm:t>
    </dgm:pt>
    <dgm:pt modelId="{F8B3F0B6-FA8E-46D2-AE74-05B82EBE7770}">
      <dgm:prSet phldrT="[Texto]" custT="1"/>
      <dgm:spPr>
        <a:solidFill>
          <a:srgbClr val="E5594B"/>
        </a:solidFill>
        <a:ln>
          <a:noFill/>
        </a:ln>
      </dgm:spPr>
      <dgm:t>
        <a:bodyPr/>
        <a:lstStyle/>
        <a:p>
          <a:r>
            <a:rPr lang="es-PE" sz="1600" dirty="0"/>
            <a:t>Medir</a:t>
          </a:r>
        </a:p>
      </dgm:t>
    </dgm:pt>
    <dgm:pt modelId="{A24A2EFA-B91E-4072-BD17-44BEB744C91D}" type="parTrans" cxnId="{DA4A429F-6C94-4D0B-A15F-BCDF956B0890}">
      <dgm:prSet/>
      <dgm:spPr/>
      <dgm:t>
        <a:bodyPr/>
        <a:lstStyle/>
        <a:p>
          <a:endParaRPr lang="es-PE" sz="1600"/>
        </a:p>
      </dgm:t>
    </dgm:pt>
    <dgm:pt modelId="{082D6977-B34A-4145-9291-6564D19F7B82}" type="sibTrans" cxnId="{DA4A429F-6C94-4D0B-A15F-BCDF956B0890}">
      <dgm:prSet custT="1"/>
      <dgm:spPr>
        <a:solidFill>
          <a:schemeClr val="bg1">
            <a:lumMod val="65000"/>
          </a:schemeClr>
        </a:solidFill>
      </dgm:spPr>
      <dgm:t>
        <a:bodyPr/>
        <a:lstStyle/>
        <a:p>
          <a:endParaRPr lang="es-PE" sz="1600"/>
        </a:p>
      </dgm:t>
    </dgm:pt>
    <dgm:pt modelId="{1105B071-F006-43B3-AD85-E222EB99B6B3}">
      <dgm:prSet phldrT="[Texto]" custT="1"/>
      <dgm:spPr>
        <a:solidFill>
          <a:srgbClr val="67529F"/>
        </a:solidFill>
        <a:ln>
          <a:noFill/>
        </a:ln>
      </dgm:spPr>
      <dgm:t>
        <a:bodyPr/>
        <a:lstStyle/>
        <a:p>
          <a:r>
            <a:rPr lang="es-PE" sz="1600" dirty="0"/>
            <a:t>Analizar</a:t>
          </a:r>
        </a:p>
      </dgm:t>
    </dgm:pt>
    <dgm:pt modelId="{90910FEF-E0CC-44DC-9A2A-F18C9812D449}" type="parTrans" cxnId="{390F7041-FAC5-4E9E-A7D8-0BF8C56B1BF0}">
      <dgm:prSet/>
      <dgm:spPr/>
      <dgm:t>
        <a:bodyPr/>
        <a:lstStyle/>
        <a:p>
          <a:endParaRPr lang="es-PE" sz="1600"/>
        </a:p>
      </dgm:t>
    </dgm:pt>
    <dgm:pt modelId="{13DCDC78-9ABC-4C2B-BB85-BA7587F8C72C}" type="sibTrans" cxnId="{390F7041-FAC5-4E9E-A7D8-0BF8C56B1BF0}">
      <dgm:prSet custT="1"/>
      <dgm:spPr>
        <a:solidFill>
          <a:schemeClr val="bg1">
            <a:lumMod val="65000"/>
          </a:schemeClr>
        </a:solidFill>
      </dgm:spPr>
      <dgm:t>
        <a:bodyPr/>
        <a:lstStyle/>
        <a:p>
          <a:endParaRPr lang="es-PE" sz="1600"/>
        </a:p>
      </dgm:t>
    </dgm:pt>
    <dgm:pt modelId="{596C05E7-BE8E-4B5F-8EF9-0844255BDE3C}">
      <dgm:prSet phldrT="[Texto]" custT="1"/>
      <dgm:spPr>
        <a:solidFill>
          <a:srgbClr val="99C652"/>
        </a:solidFill>
        <a:ln>
          <a:noFill/>
        </a:ln>
      </dgm:spPr>
      <dgm:t>
        <a:bodyPr/>
        <a:lstStyle/>
        <a:p>
          <a:r>
            <a:rPr lang="es-PE" sz="1600" dirty="0"/>
            <a:t>Mejorar</a:t>
          </a:r>
        </a:p>
      </dgm:t>
    </dgm:pt>
    <dgm:pt modelId="{D156C7FF-7B6B-4CE0-B6EC-9749AF01CA0F}" type="parTrans" cxnId="{DAB6A882-E780-467F-BE70-CB340F22837B}">
      <dgm:prSet/>
      <dgm:spPr/>
      <dgm:t>
        <a:bodyPr/>
        <a:lstStyle/>
        <a:p>
          <a:endParaRPr lang="es-PE" sz="1600"/>
        </a:p>
      </dgm:t>
    </dgm:pt>
    <dgm:pt modelId="{DC30128B-2013-4C5E-A3F4-A9242CF9F796}" type="sibTrans" cxnId="{DAB6A882-E780-467F-BE70-CB340F22837B}">
      <dgm:prSet custT="1"/>
      <dgm:spPr>
        <a:solidFill>
          <a:schemeClr val="bg1">
            <a:lumMod val="65000"/>
          </a:schemeClr>
        </a:solidFill>
      </dgm:spPr>
      <dgm:t>
        <a:bodyPr/>
        <a:lstStyle/>
        <a:p>
          <a:endParaRPr lang="es-PE" sz="1600"/>
        </a:p>
      </dgm:t>
    </dgm:pt>
    <dgm:pt modelId="{D312B113-0257-4DD3-96C4-D673A01F7411}">
      <dgm:prSet phldrT="[Texto]" custT="1"/>
      <dgm:spPr>
        <a:solidFill>
          <a:srgbClr val="92475C"/>
        </a:solidFill>
        <a:ln>
          <a:noFill/>
        </a:ln>
      </dgm:spPr>
      <dgm:t>
        <a:bodyPr/>
        <a:lstStyle/>
        <a:p>
          <a:r>
            <a:rPr lang="es-PE" sz="1600" dirty="0"/>
            <a:t>Controlar</a:t>
          </a:r>
        </a:p>
      </dgm:t>
    </dgm:pt>
    <dgm:pt modelId="{B5837AC8-1C98-464E-8662-B3CF470F336F}" type="parTrans" cxnId="{86853873-636E-4E9C-A2C8-8BF222AE16F0}">
      <dgm:prSet/>
      <dgm:spPr/>
      <dgm:t>
        <a:bodyPr/>
        <a:lstStyle/>
        <a:p>
          <a:endParaRPr lang="es-PE" sz="1600"/>
        </a:p>
      </dgm:t>
    </dgm:pt>
    <dgm:pt modelId="{961F7ACF-ADBC-430B-8556-360B52CC06C8}" type="sibTrans" cxnId="{86853873-636E-4E9C-A2C8-8BF222AE16F0}">
      <dgm:prSet/>
      <dgm:spPr/>
      <dgm:t>
        <a:bodyPr/>
        <a:lstStyle/>
        <a:p>
          <a:endParaRPr lang="es-PE" sz="1600"/>
        </a:p>
      </dgm:t>
    </dgm:pt>
    <dgm:pt modelId="{9C009237-29E4-4FEF-B3D1-D64C11C684C5}" type="pres">
      <dgm:prSet presAssocID="{4E73DE8E-2276-463D-BDF5-14AFBBCA6152}" presName="Name0" presStyleCnt="0">
        <dgm:presLayoutVars>
          <dgm:dir/>
          <dgm:resizeHandles val="exact"/>
        </dgm:presLayoutVars>
      </dgm:prSet>
      <dgm:spPr/>
    </dgm:pt>
    <dgm:pt modelId="{7DCF3E84-36AB-4796-B048-7EF2DBDD639B}" type="pres">
      <dgm:prSet presAssocID="{AB4BF70F-C661-4829-BF06-5542016FC7DB}" presName="node" presStyleLbl="node1" presStyleIdx="0" presStyleCnt="5">
        <dgm:presLayoutVars>
          <dgm:bulletEnabled val="1"/>
        </dgm:presLayoutVars>
      </dgm:prSet>
      <dgm:spPr/>
    </dgm:pt>
    <dgm:pt modelId="{91599DA3-F280-4BCD-A33B-7B9F70E5EA5C}" type="pres">
      <dgm:prSet presAssocID="{A76B9FFA-0FCD-4A1D-9FB7-189CF47A114F}" presName="sibTrans" presStyleLbl="sibTrans2D1" presStyleIdx="0" presStyleCnt="4"/>
      <dgm:spPr/>
    </dgm:pt>
    <dgm:pt modelId="{05F17DF1-8182-47E0-A913-DA8B2CECD62B}" type="pres">
      <dgm:prSet presAssocID="{A76B9FFA-0FCD-4A1D-9FB7-189CF47A114F}" presName="connectorText" presStyleLbl="sibTrans2D1" presStyleIdx="0" presStyleCnt="4"/>
      <dgm:spPr/>
    </dgm:pt>
    <dgm:pt modelId="{4A433211-E46D-4716-8940-79F5B36BAF58}" type="pres">
      <dgm:prSet presAssocID="{F8B3F0B6-FA8E-46D2-AE74-05B82EBE7770}" presName="node" presStyleLbl="node1" presStyleIdx="1" presStyleCnt="5">
        <dgm:presLayoutVars>
          <dgm:bulletEnabled val="1"/>
        </dgm:presLayoutVars>
      </dgm:prSet>
      <dgm:spPr/>
    </dgm:pt>
    <dgm:pt modelId="{DDF31F74-ECC4-49F7-BA27-7F45148AB247}" type="pres">
      <dgm:prSet presAssocID="{082D6977-B34A-4145-9291-6564D19F7B82}" presName="sibTrans" presStyleLbl="sibTrans2D1" presStyleIdx="1" presStyleCnt="4"/>
      <dgm:spPr/>
    </dgm:pt>
    <dgm:pt modelId="{0E3A90B1-151E-4BEC-9A97-C933DB970C9D}" type="pres">
      <dgm:prSet presAssocID="{082D6977-B34A-4145-9291-6564D19F7B82}" presName="connectorText" presStyleLbl="sibTrans2D1" presStyleIdx="1" presStyleCnt="4"/>
      <dgm:spPr/>
    </dgm:pt>
    <dgm:pt modelId="{1DF55FE8-2C7F-41CC-807E-28915C04FFED}" type="pres">
      <dgm:prSet presAssocID="{1105B071-F006-43B3-AD85-E222EB99B6B3}" presName="node" presStyleLbl="node1" presStyleIdx="2" presStyleCnt="5" custLinFactNeighborY="2801">
        <dgm:presLayoutVars>
          <dgm:bulletEnabled val="1"/>
        </dgm:presLayoutVars>
      </dgm:prSet>
      <dgm:spPr/>
    </dgm:pt>
    <dgm:pt modelId="{BEB5A5AA-1170-454A-9AE6-B9553F3621D3}" type="pres">
      <dgm:prSet presAssocID="{13DCDC78-9ABC-4C2B-BB85-BA7587F8C72C}" presName="sibTrans" presStyleLbl="sibTrans2D1" presStyleIdx="2" presStyleCnt="4"/>
      <dgm:spPr/>
    </dgm:pt>
    <dgm:pt modelId="{CB7B2D68-FE1D-4A26-BC96-423E72AE5B60}" type="pres">
      <dgm:prSet presAssocID="{13DCDC78-9ABC-4C2B-BB85-BA7587F8C72C}" presName="connectorText" presStyleLbl="sibTrans2D1" presStyleIdx="2" presStyleCnt="4"/>
      <dgm:spPr/>
    </dgm:pt>
    <dgm:pt modelId="{CE148838-629F-49FF-90FF-6B1280789278}" type="pres">
      <dgm:prSet presAssocID="{596C05E7-BE8E-4B5F-8EF9-0844255BDE3C}" presName="node" presStyleLbl="node1" presStyleIdx="3" presStyleCnt="5">
        <dgm:presLayoutVars>
          <dgm:bulletEnabled val="1"/>
        </dgm:presLayoutVars>
      </dgm:prSet>
      <dgm:spPr/>
    </dgm:pt>
    <dgm:pt modelId="{337986F0-E061-46E3-ABFE-760D7B6059F4}" type="pres">
      <dgm:prSet presAssocID="{DC30128B-2013-4C5E-A3F4-A9242CF9F796}" presName="sibTrans" presStyleLbl="sibTrans2D1" presStyleIdx="3" presStyleCnt="4"/>
      <dgm:spPr/>
    </dgm:pt>
    <dgm:pt modelId="{273758B4-71CE-42E0-9915-0BFD96475DD9}" type="pres">
      <dgm:prSet presAssocID="{DC30128B-2013-4C5E-A3F4-A9242CF9F796}" presName="connectorText" presStyleLbl="sibTrans2D1" presStyleIdx="3" presStyleCnt="4"/>
      <dgm:spPr/>
    </dgm:pt>
    <dgm:pt modelId="{5891D9E5-D840-4DF0-B94D-C8B95B502D60}" type="pres">
      <dgm:prSet presAssocID="{D312B113-0257-4DD3-96C4-D673A01F7411}" presName="node" presStyleLbl="node1" presStyleIdx="4" presStyleCnt="5">
        <dgm:presLayoutVars>
          <dgm:bulletEnabled val="1"/>
        </dgm:presLayoutVars>
      </dgm:prSet>
      <dgm:spPr/>
    </dgm:pt>
  </dgm:ptLst>
  <dgm:cxnLst>
    <dgm:cxn modelId="{948BA825-5703-DA4F-AEE9-5ED8A7CBC276}" type="presOf" srcId="{082D6977-B34A-4145-9291-6564D19F7B82}" destId="{0E3A90B1-151E-4BEC-9A97-C933DB970C9D}" srcOrd="1" destOrd="0" presId="urn:microsoft.com/office/officeart/2005/8/layout/process1"/>
    <dgm:cxn modelId="{3AE19438-89C1-4013-BCDC-DDEC40C9558F}" srcId="{4E73DE8E-2276-463D-BDF5-14AFBBCA6152}" destId="{AB4BF70F-C661-4829-BF06-5542016FC7DB}" srcOrd="0" destOrd="0" parTransId="{D239D621-D9A7-4DAB-9A65-EF43C464F753}" sibTransId="{A76B9FFA-0FCD-4A1D-9FB7-189CF47A114F}"/>
    <dgm:cxn modelId="{390F7041-FAC5-4E9E-A7D8-0BF8C56B1BF0}" srcId="{4E73DE8E-2276-463D-BDF5-14AFBBCA6152}" destId="{1105B071-F006-43B3-AD85-E222EB99B6B3}" srcOrd="2" destOrd="0" parTransId="{90910FEF-E0CC-44DC-9A2A-F18C9812D449}" sibTransId="{13DCDC78-9ABC-4C2B-BB85-BA7587F8C72C}"/>
    <dgm:cxn modelId="{1034BE4C-EBA9-9A47-BF4B-5C100B3C592A}" type="presOf" srcId="{13DCDC78-9ABC-4C2B-BB85-BA7587F8C72C}" destId="{CB7B2D68-FE1D-4A26-BC96-423E72AE5B60}" srcOrd="1" destOrd="0" presId="urn:microsoft.com/office/officeart/2005/8/layout/process1"/>
    <dgm:cxn modelId="{9806396E-DB9B-1042-A0EB-3919C90245E1}" type="presOf" srcId="{D312B113-0257-4DD3-96C4-D673A01F7411}" destId="{5891D9E5-D840-4DF0-B94D-C8B95B502D60}" srcOrd="0" destOrd="0" presId="urn:microsoft.com/office/officeart/2005/8/layout/process1"/>
    <dgm:cxn modelId="{1D16684E-A173-E247-B116-D8A4BFA4FB90}" type="presOf" srcId="{DC30128B-2013-4C5E-A3F4-A9242CF9F796}" destId="{337986F0-E061-46E3-ABFE-760D7B6059F4}" srcOrd="0" destOrd="0" presId="urn:microsoft.com/office/officeart/2005/8/layout/process1"/>
    <dgm:cxn modelId="{BE171C73-37FC-8D4F-8E14-416A6D401172}" type="presOf" srcId="{1105B071-F006-43B3-AD85-E222EB99B6B3}" destId="{1DF55FE8-2C7F-41CC-807E-28915C04FFED}" srcOrd="0" destOrd="0" presId="urn:microsoft.com/office/officeart/2005/8/layout/process1"/>
    <dgm:cxn modelId="{86853873-636E-4E9C-A2C8-8BF222AE16F0}" srcId="{4E73DE8E-2276-463D-BDF5-14AFBBCA6152}" destId="{D312B113-0257-4DD3-96C4-D673A01F7411}" srcOrd="4" destOrd="0" parTransId="{B5837AC8-1C98-464E-8662-B3CF470F336F}" sibTransId="{961F7ACF-ADBC-430B-8556-360B52CC06C8}"/>
    <dgm:cxn modelId="{DAB6A882-E780-467F-BE70-CB340F22837B}" srcId="{4E73DE8E-2276-463D-BDF5-14AFBBCA6152}" destId="{596C05E7-BE8E-4B5F-8EF9-0844255BDE3C}" srcOrd="3" destOrd="0" parTransId="{D156C7FF-7B6B-4CE0-B6EC-9749AF01CA0F}" sibTransId="{DC30128B-2013-4C5E-A3F4-A9242CF9F796}"/>
    <dgm:cxn modelId="{21BD6789-72AE-1F4B-BAAA-C875B3207FE9}" type="presOf" srcId="{082D6977-B34A-4145-9291-6564D19F7B82}" destId="{DDF31F74-ECC4-49F7-BA27-7F45148AB247}" srcOrd="0" destOrd="0" presId="urn:microsoft.com/office/officeart/2005/8/layout/process1"/>
    <dgm:cxn modelId="{DA4A429F-6C94-4D0B-A15F-BCDF956B0890}" srcId="{4E73DE8E-2276-463D-BDF5-14AFBBCA6152}" destId="{F8B3F0B6-FA8E-46D2-AE74-05B82EBE7770}" srcOrd="1" destOrd="0" parTransId="{A24A2EFA-B91E-4072-BD17-44BEB744C91D}" sibTransId="{082D6977-B34A-4145-9291-6564D19F7B82}"/>
    <dgm:cxn modelId="{CC6616A2-3BDC-CB49-B45B-15F5BC1191CC}" type="presOf" srcId="{F8B3F0B6-FA8E-46D2-AE74-05B82EBE7770}" destId="{4A433211-E46D-4716-8940-79F5B36BAF58}" srcOrd="0" destOrd="0" presId="urn:microsoft.com/office/officeart/2005/8/layout/process1"/>
    <dgm:cxn modelId="{131695BF-CCB9-A84A-9167-B3EBA5F2C639}" type="presOf" srcId="{596C05E7-BE8E-4B5F-8EF9-0844255BDE3C}" destId="{CE148838-629F-49FF-90FF-6B1280789278}" srcOrd="0" destOrd="0" presId="urn:microsoft.com/office/officeart/2005/8/layout/process1"/>
    <dgm:cxn modelId="{D520D5D2-FED6-3940-B54F-01363473953A}" type="presOf" srcId="{4E73DE8E-2276-463D-BDF5-14AFBBCA6152}" destId="{9C009237-29E4-4FEF-B3D1-D64C11C684C5}" srcOrd="0" destOrd="0" presId="urn:microsoft.com/office/officeart/2005/8/layout/process1"/>
    <dgm:cxn modelId="{262B2AD4-FE01-8648-8DED-8C02823C618A}" type="presOf" srcId="{13DCDC78-9ABC-4C2B-BB85-BA7587F8C72C}" destId="{BEB5A5AA-1170-454A-9AE6-B9553F3621D3}" srcOrd="0" destOrd="0" presId="urn:microsoft.com/office/officeart/2005/8/layout/process1"/>
    <dgm:cxn modelId="{E25C93DC-4255-3F48-90A1-B46CB415848A}" type="presOf" srcId="{AB4BF70F-C661-4829-BF06-5542016FC7DB}" destId="{7DCF3E84-36AB-4796-B048-7EF2DBDD639B}" srcOrd="0" destOrd="0" presId="urn:microsoft.com/office/officeart/2005/8/layout/process1"/>
    <dgm:cxn modelId="{005F3CDE-8506-2944-8974-0A57F519342E}" type="presOf" srcId="{DC30128B-2013-4C5E-A3F4-A9242CF9F796}" destId="{273758B4-71CE-42E0-9915-0BFD96475DD9}" srcOrd="1" destOrd="0" presId="urn:microsoft.com/office/officeart/2005/8/layout/process1"/>
    <dgm:cxn modelId="{187E1FE8-B289-AA4A-BDAC-12465469F78B}" type="presOf" srcId="{A76B9FFA-0FCD-4A1D-9FB7-189CF47A114F}" destId="{91599DA3-F280-4BCD-A33B-7B9F70E5EA5C}" srcOrd="0" destOrd="0" presId="urn:microsoft.com/office/officeart/2005/8/layout/process1"/>
    <dgm:cxn modelId="{B66A87F4-6E9F-6841-97B0-CCD92B28DF07}" type="presOf" srcId="{A76B9FFA-0FCD-4A1D-9FB7-189CF47A114F}" destId="{05F17DF1-8182-47E0-A913-DA8B2CECD62B}" srcOrd="1" destOrd="0" presId="urn:microsoft.com/office/officeart/2005/8/layout/process1"/>
    <dgm:cxn modelId="{F991D1DE-7127-584E-8394-ED807AC122A0}" type="presParOf" srcId="{9C009237-29E4-4FEF-B3D1-D64C11C684C5}" destId="{7DCF3E84-36AB-4796-B048-7EF2DBDD639B}" srcOrd="0" destOrd="0" presId="urn:microsoft.com/office/officeart/2005/8/layout/process1"/>
    <dgm:cxn modelId="{C9E52A99-580A-514E-BC42-1EFE15CE7B96}" type="presParOf" srcId="{9C009237-29E4-4FEF-B3D1-D64C11C684C5}" destId="{91599DA3-F280-4BCD-A33B-7B9F70E5EA5C}" srcOrd="1" destOrd="0" presId="urn:microsoft.com/office/officeart/2005/8/layout/process1"/>
    <dgm:cxn modelId="{324812B3-ED4F-2F4C-A9FA-1559A16FDB9E}" type="presParOf" srcId="{91599DA3-F280-4BCD-A33B-7B9F70E5EA5C}" destId="{05F17DF1-8182-47E0-A913-DA8B2CECD62B}" srcOrd="0" destOrd="0" presId="urn:microsoft.com/office/officeart/2005/8/layout/process1"/>
    <dgm:cxn modelId="{4E2D685C-D5BB-FB41-B2DE-450B83BD89EA}" type="presParOf" srcId="{9C009237-29E4-4FEF-B3D1-D64C11C684C5}" destId="{4A433211-E46D-4716-8940-79F5B36BAF58}" srcOrd="2" destOrd="0" presId="urn:microsoft.com/office/officeart/2005/8/layout/process1"/>
    <dgm:cxn modelId="{28F0FF84-F8B1-744E-8EB2-567D1CFE8F07}" type="presParOf" srcId="{9C009237-29E4-4FEF-B3D1-D64C11C684C5}" destId="{DDF31F74-ECC4-49F7-BA27-7F45148AB247}" srcOrd="3" destOrd="0" presId="urn:microsoft.com/office/officeart/2005/8/layout/process1"/>
    <dgm:cxn modelId="{DA777011-0197-5347-B842-6B7DD040861A}" type="presParOf" srcId="{DDF31F74-ECC4-49F7-BA27-7F45148AB247}" destId="{0E3A90B1-151E-4BEC-9A97-C933DB970C9D}" srcOrd="0" destOrd="0" presId="urn:microsoft.com/office/officeart/2005/8/layout/process1"/>
    <dgm:cxn modelId="{6B717193-5D3A-4F49-8776-B872BE304CE3}" type="presParOf" srcId="{9C009237-29E4-4FEF-B3D1-D64C11C684C5}" destId="{1DF55FE8-2C7F-41CC-807E-28915C04FFED}" srcOrd="4" destOrd="0" presId="urn:microsoft.com/office/officeart/2005/8/layout/process1"/>
    <dgm:cxn modelId="{81E23A3D-C6BD-9D48-A07F-676F1C84B60D}" type="presParOf" srcId="{9C009237-29E4-4FEF-B3D1-D64C11C684C5}" destId="{BEB5A5AA-1170-454A-9AE6-B9553F3621D3}" srcOrd="5" destOrd="0" presId="urn:microsoft.com/office/officeart/2005/8/layout/process1"/>
    <dgm:cxn modelId="{B410E992-B7EB-9F47-A7AE-AF418A34BF35}" type="presParOf" srcId="{BEB5A5AA-1170-454A-9AE6-B9553F3621D3}" destId="{CB7B2D68-FE1D-4A26-BC96-423E72AE5B60}" srcOrd="0" destOrd="0" presId="urn:microsoft.com/office/officeart/2005/8/layout/process1"/>
    <dgm:cxn modelId="{9ADFD096-B4BC-C344-97BE-AEB844E4E5D0}" type="presParOf" srcId="{9C009237-29E4-4FEF-B3D1-D64C11C684C5}" destId="{CE148838-629F-49FF-90FF-6B1280789278}" srcOrd="6" destOrd="0" presId="urn:microsoft.com/office/officeart/2005/8/layout/process1"/>
    <dgm:cxn modelId="{58D9FF3A-2811-FC46-897A-88B6D6E3583D}" type="presParOf" srcId="{9C009237-29E4-4FEF-B3D1-D64C11C684C5}" destId="{337986F0-E061-46E3-ABFE-760D7B6059F4}" srcOrd="7" destOrd="0" presId="urn:microsoft.com/office/officeart/2005/8/layout/process1"/>
    <dgm:cxn modelId="{BF067F8D-19F5-8C4B-8DB6-0FA86B0FA175}" type="presParOf" srcId="{337986F0-E061-46E3-ABFE-760D7B6059F4}" destId="{273758B4-71CE-42E0-9915-0BFD96475DD9}" srcOrd="0" destOrd="0" presId="urn:microsoft.com/office/officeart/2005/8/layout/process1"/>
    <dgm:cxn modelId="{91CAAA40-9267-B645-9098-0C3341DA5FBE}" type="presParOf" srcId="{9C009237-29E4-4FEF-B3D1-D64C11C684C5}" destId="{5891D9E5-D840-4DF0-B94D-C8B95B502D60}" srcOrd="8" destOrd="0" presId="urn:microsoft.com/office/officeart/2005/8/layout/process1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4E73DE8E-2276-463D-BDF5-14AFBBCA6152}" type="doc">
      <dgm:prSet loTypeId="urn:microsoft.com/office/officeart/2005/8/layout/process1" loCatId="process" qsTypeId="urn:microsoft.com/office/officeart/2005/8/quickstyle/simple1" qsCatId="simple" csTypeId="urn:microsoft.com/office/officeart/2005/8/colors/accent0_3" csCatId="mainScheme" phldr="1"/>
      <dgm:spPr/>
    </dgm:pt>
    <dgm:pt modelId="{AB4BF70F-C661-4829-BF06-5542016FC7DB}">
      <dgm:prSet phldrT="[Texto]" custT="1"/>
      <dgm:spPr>
        <a:solidFill>
          <a:srgbClr val="0097A7"/>
        </a:solidFill>
        <a:ln>
          <a:noFill/>
        </a:ln>
      </dgm:spPr>
      <dgm:t>
        <a:bodyPr/>
        <a:lstStyle/>
        <a:p>
          <a:r>
            <a:rPr lang="es-PE" sz="1600" dirty="0"/>
            <a:t>Definir</a:t>
          </a:r>
        </a:p>
      </dgm:t>
    </dgm:pt>
    <dgm:pt modelId="{D239D621-D9A7-4DAB-9A65-EF43C464F753}" type="parTrans" cxnId="{3AE19438-89C1-4013-BCDC-DDEC40C9558F}">
      <dgm:prSet/>
      <dgm:spPr/>
      <dgm:t>
        <a:bodyPr/>
        <a:lstStyle/>
        <a:p>
          <a:endParaRPr lang="es-PE" sz="1600"/>
        </a:p>
      </dgm:t>
    </dgm:pt>
    <dgm:pt modelId="{A76B9FFA-0FCD-4A1D-9FB7-189CF47A114F}" type="sibTrans" cxnId="{3AE19438-89C1-4013-BCDC-DDEC40C9558F}">
      <dgm:prSet custT="1"/>
      <dgm:spPr>
        <a:solidFill>
          <a:schemeClr val="bg1">
            <a:lumMod val="65000"/>
          </a:schemeClr>
        </a:solidFill>
      </dgm:spPr>
      <dgm:t>
        <a:bodyPr/>
        <a:lstStyle/>
        <a:p>
          <a:endParaRPr lang="es-PE" sz="1600"/>
        </a:p>
      </dgm:t>
    </dgm:pt>
    <dgm:pt modelId="{F8B3F0B6-FA8E-46D2-AE74-05B82EBE7770}">
      <dgm:prSet phldrT="[Texto]" custT="1"/>
      <dgm:spPr>
        <a:solidFill>
          <a:schemeClr val="bg1">
            <a:lumMod val="85000"/>
          </a:schemeClr>
        </a:solidFill>
        <a:ln>
          <a:noFill/>
        </a:ln>
      </dgm:spPr>
      <dgm:t>
        <a:bodyPr/>
        <a:lstStyle/>
        <a:p>
          <a:r>
            <a:rPr lang="es-PE" sz="1600" dirty="0"/>
            <a:t>Medir</a:t>
          </a:r>
        </a:p>
      </dgm:t>
    </dgm:pt>
    <dgm:pt modelId="{A24A2EFA-B91E-4072-BD17-44BEB744C91D}" type="parTrans" cxnId="{DA4A429F-6C94-4D0B-A15F-BCDF956B0890}">
      <dgm:prSet/>
      <dgm:spPr/>
      <dgm:t>
        <a:bodyPr/>
        <a:lstStyle/>
        <a:p>
          <a:endParaRPr lang="es-PE" sz="1600"/>
        </a:p>
      </dgm:t>
    </dgm:pt>
    <dgm:pt modelId="{082D6977-B34A-4145-9291-6564D19F7B82}" type="sibTrans" cxnId="{DA4A429F-6C94-4D0B-A15F-BCDF956B0890}">
      <dgm:prSet custT="1"/>
      <dgm:spPr>
        <a:solidFill>
          <a:schemeClr val="bg1">
            <a:lumMod val="65000"/>
          </a:schemeClr>
        </a:solidFill>
      </dgm:spPr>
      <dgm:t>
        <a:bodyPr/>
        <a:lstStyle/>
        <a:p>
          <a:endParaRPr lang="es-PE" sz="1600"/>
        </a:p>
      </dgm:t>
    </dgm:pt>
    <dgm:pt modelId="{1105B071-F006-43B3-AD85-E222EB99B6B3}">
      <dgm:prSet phldrT="[Texto]" custT="1"/>
      <dgm:spPr>
        <a:solidFill>
          <a:schemeClr val="bg1">
            <a:lumMod val="85000"/>
          </a:schemeClr>
        </a:solidFill>
        <a:ln>
          <a:noFill/>
        </a:ln>
      </dgm:spPr>
      <dgm:t>
        <a:bodyPr/>
        <a:lstStyle/>
        <a:p>
          <a:r>
            <a:rPr lang="es-PE" sz="1600" dirty="0"/>
            <a:t>Analizar</a:t>
          </a:r>
        </a:p>
      </dgm:t>
    </dgm:pt>
    <dgm:pt modelId="{90910FEF-E0CC-44DC-9A2A-F18C9812D449}" type="parTrans" cxnId="{390F7041-FAC5-4E9E-A7D8-0BF8C56B1BF0}">
      <dgm:prSet/>
      <dgm:spPr/>
      <dgm:t>
        <a:bodyPr/>
        <a:lstStyle/>
        <a:p>
          <a:endParaRPr lang="es-PE" sz="1600"/>
        </a:p>
      </dgm:t>
    </dgm:pt>
    <dgm:pt modelId="{13DCDC78-9ABC-4C2B-BB85-BA7587F8C72C}" type="sibTrans" cxnId="{390F7041-FAC5-4E9E-A7D8-0BF8C56B1BF0}">
      <dgm:prSet custT="1"/>
      <dgm:spPr>
        <a:solidFill>
          <a:schemeClr val="bg1">
            <a:lumMod val="65000"/>
          </a:schemeClr>
        </a:solidFill>
      </dgm:spPr>
      <dgm:t>
        <a:bodyPr/>
        <a:lstStyle/>
        <a:p>
          <a:endParaRPr lang="es-PE" sz="1600"/>
        </a:p>
      </dgm:t>
    </dgm:pt>
    <dgm:pt modelId="{596C05E7-BE8E-4B5F-8EF9-0844255BDE3C}">
      <dgm:prSet phldrT="[Texto]" custT="1"/>
      <dgm:spPr>
        <a:solidFill>
          <a:schemeClr val="bg1">
            <a:lumMod val="85000"/>
          </a:schemeClr>
        </a:solidFill>
        <a:ln>
          <a:noFill/>
        </a:ln>
      </dgm:spPr>
      <dgm:t>
        <a:bodyPr/>
        <a:lstStyle/>
        <a:p>
          <a:r>
            <a:rPr lang="es-PE" sz="1600" dirty="0"/>
            <a:t>Mejorar</a:t>
          </a:r>
        </a:p>
      </dgm:t>
    </dgm:pt>
    <dgm:pt modelId="{D156C7FF-7B6B-4CE0-B6EC-9749AF01CA0F}" type="parTrans" cxnId="{DAB6A882-E780-467F-BE70-CB340F22837B}">
      <dgm:prSet/>
      <dgm:spPr/>
      <dgm:t>
        <a:bodyPr/>
        <a:lstStyle/>
        <a:p>
          <a:endParaRPr lang="es-PE" sz="1600"/>
        </a:p>
      </dgm:t>
    </dgm:pt>
    <dgm:pt modelId="{DC30128B-2013-4C5E-A3F4-A9242CF9F796}" type="sibTrans" cxnId="{DAB6A882-E780-467F-BE70-CB340F22837B}">
      <dgm:prSet custT="1"/>
      <dgm:spPr>
        <a:solidFill>
          <a:schemeClr val="bg1">
            <a:lumMod val="65000"/>
          </a:schemeClr>
        </a:solidFill>
      </dgm:spPr>
      <dgm:t>
        <a:bodyPr/>
        <a:lstStyle/>
        <a:p>
          <a:endParaRPr lang="es-PE" sz="1600"/>
        </a:p>
      </dgm:t>
    </dgm:pt>
    <dgm:pt modelId="{D312B113-0257-4DD3-96C4-D673A01F7411}">
      <dgm:prSet phldrT="[Texto]" custT="1"/>
      <dgm:spPr>
        <a:solidFill>
          <a:schemeClr val="bg1">
            <a:lumMod val="85000"/>
          </a:schemeClr>
        </a:solidFill>
        <a:ln>
          <a:noFill/>
        </a:ln>
      </dgm:spPr>
      <dgm:t>
        <a:bodyPr/>
        <a:lstStyle/>
        <a:p>
          <a:r>
            <a:rPr lang="es-PE" sz="1600" dirty="0"/>
            <a:t>Controlar</a:t>
          </a:r>
        </a:p>
      </dgm:t>
    </dgm:pt>
    <dgm:pt modelId="{B5837AC8-1C98-464E-8662-B3CF470F336F}" type="parTrans" cxnId="{86853873-636E-4E9C-A2C8-8BF222AE16F0}">
      <dgm:prSet/>
      <dgm:spPr/>
      <dgm:t>
        <a:bodyPr/>
        <a:lstStyle/>
        <a:p>
          <a:endParaRPr lang="es-PE" sz="1600"/>
        </a:p>
      </dgm:t>
    </dgm:pt>
    <dgm:pt modelId="{961F7ACF-ADBC-430B-8556-360B52CC06C8}" type="sibTrans" cxnId="{86853873-636E-4E9C-A2C8-8BF222AE16F0}">
      <dgm:prSet/>
      <dgm:spPr/>
      <dgm:t>
        <a:bodyPr/>
        <a:lstStyle/>
        <a:p>
          <a:endParaRPr lang="es-PE" sz="1600"/>
        </a:p>
      </dgm:t>
    </dgm:pt>
    <dgm:pt modelId="{9C009237-29E4-4FEF-B3D1-D64C11C684C5}" type="pres">
      <dgm:prSet presAssocID="{4E73DE8E-2276-463D-BDF5-14AFBBCA6152}" presName="Name0" presStyleCnt="0">
        <dgm:presLayoutVars>
          <dgm:dir/>
          <dgm:resizeHandles val="exact"/>
        </dgm:presLayoutVars>
      </dgm:prSet>
      <dgm:spPr/>
    </dgm:pt>
    <dgm:pt modelId="{7DCF3E84-36AB-4796-B048-7EF2DBDD639B}" type="pres">
      <dgm:prSet presAssocID="{AB4BF70F-C661-4829-BF06-5542016FC7DB}" presName="node" presStyleLbl="node1" presStyleIdx="0" presStyleCnt="5">
        <dgm:presLayoutVars>
          <dgm:bulletEnabled val="1"/>
        </dgm:presLayoutVars>
      </dgm:prSet>
      <dgm:spPr/>
    </dgm:pt>
    <dgm:pt modelId="{91599DA3-F280-4BCD-A33B-7B9F70E5EA5C}" type="pres">
      <dgm:prSet presAssocID="{A76B9FFA-0FCD-4A1D-9FB7-189CF47A114F}" presName="sibTrans" presStyleLbl="sibTrans2D1" presStyleIdx="0" presStyleCnt="4"/>
      <dgm:spPr/>
    </dgm:pt>
    <dgm:pt modelId="{05F17DF1-8182-47E0-A913-DA8B2CECD62B}" type="pres">
      <dgm:prSet presAssocID="{A76B9FFA-0FCD-4A1D-9FB7-189CF47A114F}" presName="connectorText" presStyleLbl="sibTrans2D1" presStyleIdx="0" presStyleCnt="4"/>
      <dgm:spPr/>
    </dgm:pt>
    <dgm:pt modelId="{4A433211-E46D-4716-8940-79F5B36BAF58}" type="pres">
      <dgm:prSet presAssocID="{F8B3F0B6-FA8E-46D2-AE74-05B82EBE7770}" presName="node" presStyleLbl="node1" presStyleIdx="1" presStyleCnt="5">
        <dgm:presLayoutVars>
          <dgm:bulletEnabled val="1"/>
        </dgm:presLayoutVars>
      </dgm:prSet>
      <dgm:spPr/>
    </dgm:pt>
    <dgm:pt modelId="{DDF31F74-ECC4-49F7-BA27-7F45148AB247}" type="pres">
      <dgm:prSet presAssocID="{082D6977-B34A-4145-9291-6564D19F7B82}" presName="sibTrans" presStyleLbl="sibTrans2D1" presStyleIdx="1" presStyleCnt="4"/>
      <dgm:spPr/>
    </dgm:pt>
    <dgm:pt modelId="{0E3A90B1-151E-4BEC-9A97-C933DB970C9D}" type="pres">
      <dgm:prSet presAssocID="{082D6977-B34A-4145-9291-6564D19F7B82}" presName="connectorText" presStyleLbl="sibTrans2D1" presStyleIdx="1" presStyleCnt="4"/>
      <dgm:spPr/>
    </dgm:pt>
    <dgm:pt modelId="{1DF55FE8-2C7F-41CC-807E-28915C04FFED}" type="pres">
      <dgm:prSet presAssocID="{1105B071-F006-43B3-AD85-E222EB99B6B3}" presName="node" presStyleLbl="node1" presStyleIdx="2" presStyleCnt="5" custLinFactNeighborY="2801">
        <dgm:presLayoutVars>
          <dgm:bulletEnabled val="1"/>
        </dgm:presLayoutVars>
      </dgm:prSet>
      <dgm:spPr/>
    </dgm:pt>
    <dgm:pt modelId="{BEB5A5AA-1170-454A-9AE6-B9553F3621D3}" type="pres">
      <dgm:prSet presAssocID="{13DCDC78-9ABC-4C2B-BB85-BA7587F8C72C}" presName="sibTrans" presStyleLbl="sibTrans2D1" presStyleIdx="2" presStyleCnt="4"/>
      <dgm:spPr/>
    </dgm:pt>
    <dgm:pt modelId="{CB7B2D68-FE1D-4A26-BC96-423E72AE5B60}" type="pres">
      <dgm:prSet presAssocID="{13DCDC78-9ABC-4C2B-BB85-BA7587F8C72C}" presName="connectorText" presStyleLbl="sibTrans2D1" presStyleIdx="2" presStyleCnt="4"/>
      <dgm:spPr/>
    </dgm:pt>
    <dgm:pt modelId="{CE148838-629F-49FF-90FF-6B1280789278}" type="pres">
      <dgm:prSet presAssocID="{596C05E7-BE8E-4B5F-8EF9-0844255BDE3C}" presName="node" presStyleLbl="node1" presStyleIdx="3" presStyleCnt="5">
        <dgm:presLayoutVars>
          <dgm:bulletEnabled val="1"/>
        </dgm:presLayoutVars>
      </dgm:prSet>
      <dgm:spPr/>
    </dgm:pt>
    <dgm:pt modelId="{337986F0-E061-46E3-ABFE-760D7B6059F4}" type="pres">
      <dgm:prSet presAssocID="{DC30128B-2013-4C5E-A3F4-A9242CF9F796}" presName="sibTrans" presStyleLbl="sibTrans2D1" presStyleIdx="3" presStyleCnt="4"/>
      <dgm:spPr/>
    </dgm:pt>
    <dgm:pt modelId="{273758B4-71CE-42E0-9915-0BFD96475DD9}" type="pres">
      <dgm:prSet presAssocID="{DC30128B-2013-4C5E-A3F4-A9242CF9F796}" presName="connectorText" presStyleLbl="sibTrans2D1" presStyleIdx="3" presStyleCnt="4"/>
      <dgm:spPr/>
    </dgm:pt>
    <dgm:pt modelId="{5891D9E5-D840-4DF0-B94D-C8B95B502D60}" type="pres">
      <dgm:prSet presAssocID="{D312B113-0257-4DD3-96C4-D673A01F7411}" presName="node" presStyleLbl="node1" presStyleIdx="4" presStyleCnt="5">
        <dgm:presLayoutVars>
          <dgm:bulletEnabled val="1"/>
        </dgm:presLayoutVars>
      </dgm:prSet>
      <dgm:spPr/>
    </dgm:pt>
  </dgm:ptLst>
  <dgm:cxnLst>
    <dgm:cxn modelId="{CF52EC03-6F57-A949-9E5C-9F6666C24CC3}" type="presOf" srcId="{596C05E7-BE8E-4B5F-8EF9-0844255BDE3C}" destId="{CE148838-629F-49FF-90FF-6B1280789278}" srcOrd="0" destOrd="0" presId="urn:microsoft.com/office/officeart/2005/8/layout/process1"/>
    <dgm:cxn modelId="{AF55D80D-7F0D-AE4D-A8A5-0EF812B4F296}" type="presOf" srcId="{A76B9FFA-0FCD-4A1D-9FB7-189CF47A114F}" destId="{91599DA3-F280-4BCD-A33B-7B9F70E5EA5C}" srcOrd="0" destOrd="0" presId="urn:microsoft.com/office/officeart/2005/8/layout/process1"/>
    <dgm:cxn modelId="{38FE6713-48D8-F04C-88E9-F414E5527931}" type="presOf" srcId="{082D6977-B34A-4145-9291-6564D19F7B82}" destId="{0E3A90B1-151E-4BEC-9A97-C933DB970C9D}" srcOrd="1" destOrd="0" presId="urn:microsoft.com/office/officeart/2005/8/layout/process1"/>
    <dgm:cxn modelId="{10207121-38A4-0B4E-98D9-1682695826B2}" type="presOf" srcId="{DC30128B-2013-4C5E-A3F4-A9242CF9F796}" destId="{337986F0-E061-46E3-ABFE-760D7B6059F4}" srcOrd="0" destOrd="0" presId="urn:microsoft.com/office/officeart/2005/8/layout/process1"/>
    <dgm:cxn modelId="{94D0FB26-2A08-8B41-B707-368C66C98D34}" type="presOf" srcId="{A76B9FFA-0FCD-4A1D-9FB7-189CF47A114F}" destId="{05F17DF1-8182-47E0-A913-DA8B2CECD62B}" srcOrd="1" destOrd="0" presId="urn:microsoft.com/office/officeart/2005/8/layout/process1"/>
    <dgm:cxn modelId="{7DEAC029-C1F0-E845-89A7-1296B9014D6B}" type="presOf" srcId="{F8B3F0B6-FA8E-46D2-AE74-05B82EBE7770}" destId="{4A433211-E46D-4716-8940-79F5B36BAF58}" srcOrd="0" destOrd="0" presId="urn:microsoft.com/office/officeart/2005/8/layout/process1"/>
    <dgm:cxn modelId="{81E8CB2B-5AFD-254A-A0CF-E6B9B438C54A}" type="presOf" srcId="{13DCDC78-9ABC-4C2B-BB85-BA7587F8C72C}" destId="{BEB5A5AA-1170-454A-9AE6-B9553F3621D3}" srcOrd="0" destOrd="0" presId="urn:microsoft.com/office/officeart/2005/8/layout/process1"/>
    <dgm:cxn modelId="{3AE19438-89C1-4013-BCDC-DDEC40C9558F}" srcId="{4E73DE8E-2276-463D-BDF5-14AFBBCA6152}" destId="{AB4BF70F-C661-4829-BF06-5542016FC7DB}" srcOrd="0" destOrd="0" parTransId="{D239D621-D9A7-4DAB-9A65-EF43C464F753}" sibTransId="{A76B9FFA-0FCD-4A1D-9FB7-189CF47A114F}"/>
    <dgm:cxn modelId="{390F7041-FAC5-4E9E-A7D8-0BF8C56B1BF0}" srcId="{4E73DE8E-2276-463D-BDF5-14AFBBCA6152}" destId="{1105B071-F006-43B3-AD85-E222EB99B6B3}" srcOrd="2" destOrd="0" parTransId="{90910FEF-E0CC-44DC-9A2A-F18C9812D449}" sibTransId="{13DCDC78-9ABC-4C2B-BB85-BA7587F8C72C}"/>
    <dgm:cxn modelId="{088E6A4E-58AB-664A-ACC4-A8C59CF46F04}" type="presOf" srcId="{082D6977-B34A-4145-9291-6564D19F7B82}" destId="{DDF31F74-ECC4-49F7-BA27-7F45148AB247}" srcOrd="0" destOrd="0" presId="urn:microsoft.com/office/officeart/2005/8/layout/process1"/>
    <dgm:cxn modelId="{86853873-636E-4E9C-A2C8-8BF222AE16F0}" srcId="{4E73DE8E-2276-463D-BDF5-14AFBBCA6152}" destId="{D312B113-0257-4DD3-96C4-D673A01F7411}" srcOrd="4" destOrd="0" parTransId="{B5837AC8-1C98-464E-8662-B3CF470F336F}" sibTransId="{961F7ACF-ADBC-430B-8556-360B52CC06C8}"/>
    <dgm:cxn modelId="{8C973A73-29AD-C44E-8E56-A7B0F3E83688}" type="presOf" srcId="{1105B071-F006-43B3-AD85-E222EB99B6B3}" destId="{1DF55FE8-2C7F-41CC-807E-28915C04FFED}" srcOrd="0" destOrd="0" presId="urn:microsoft.com/office/officeart/2005/8/layout/process1"/>
    <dgm:cxn modelId="{92754477-84EF-6041-8E4A-BBF141BC16B1}" type="presOf" srcId="{13DCDC78-9ABC-4C2B-BB85-BA7587F8C72C}" destId="{CB7B2D68-FE1D-4A26-BC96-423E72AE5B60}" srcOrd="1" destOrd="0" presId="urn:microsoft.com/office/officeart/2005/8/layout/process1"/>
    <dgm:cxn modelId="{DAB6A882-E780-467F-BE70-CB340F22837B}" srcId="{4E73DE8E-2276-463D-BDF5-14AFBBCA6152}" destId="{596C05E7-BE8E-4B5F-8EF9-0844255BDE3C}" srcOrd="3" destOrd="0" parTransId="{D156C7FF-7B6B-4CE0-B6EC-9749AF01CA0F}" sibTransId="{DC30128B-2013-4C5E-A3F4-A9242CF9F796}"/>
    <dgm:cxn modelId="{DA4A429F-6C94-4D0B-A15F-BCDF956B0890}" srcId="{4E73DE8E-2276-463D-BDF5-14AFBBCA6152}" destId="{F8B3F0B6-FA8E-46D2-AE74-05B82EBE7770}" srcOrd="1" destOrd="0" parTransId="{A24A2EFA-B91E-4072-BD17-44BEB744C91D}" sibTransId="{082D6977-B34A-4145-9291-6564D19F7B82}"/>
    <dgm:cxn modelId="{5692DEA0-7A17-E243-AF3D-D14977EB870C}" type="presOf" srcId="{AB4BF70F-C661-4829-BF06-5542016FC7DB}" destId="{7DCF3E84-36AB-4796-B048-7EF2DBDD639B}" srcOrd="0" destOrd="0" presId="urn:microsoft.com/office/officeart/2005/8/layout/process1"/>
    <dgm:cxn modelId="{A76EF4DA-D612-9E4F-B8A9-6468D27C3DBF}" type="presOf" srcId="{DC30128B-2013-4C5E-A3F4-A9242CF9F796}" destId="{273758B4-71CE-42E0-9915-0BFD96475DD9}" srcOrd="1" destOrd="0" presId="urn:microsoft.com/office/officeart/2005/8/layout/process1"/>
    <dgm:cxn modelId="{F68311F1-9CD8-EE40-9345-FCFCE4525DFF}" type="presOf" srcId="{4E73DE8E-2276-463D-BDF5-14AFBBCA6152}" destId="{9C009237-29E4-4FEF-B3D1-D64C11C684C5}" srcOrd="0" destOrd="0" presId="urn:microsoft.com/office/officeart/2005/8/layout/process1"/>
    <dgm:cxn modelId="{B0FA93FC-39CC-E343-B057-BC8F7B2FFAA0}" type="presOf" srcId="{D312B113-0257-4DD3-96C4-D673A01F7411}" destId="{5891D9E5-D840-4DF0-B94D-C8B95B502D60}" srcOrd="0" destOrd="0" presId="urn:microsoft.com/office/officeart/2005/8/layout/process1"/>
    <dgm:cxn modelId="{0DA7D7E5-AD30-1E4E-BFDC-3E033A4E4DDC}" type="presParOf" srcId="{9C009237-29E4-4FEF-B3D1-D64C11C684C5}" destId="{7DCF3E84-36AB-4796-B048-7EF2DBDD639B}" srcOrd="0" destOrd="0" presId="urn:microsoft.com/office/officeart/2005/8/layout/process1"/>
    <dgm:cxn modelId="{9A833E66-DF6B-6E4D-8726-C82C5E41519D}" type="presParOf" srcId="{9C009237-29E4-4FEF-B3D1-D64C11C684C5}" destId="{91599DA3-F280-4BCD-A33B-7B9F70E5EA5C}" srcOrd="1" destOrd="0" presId="urn:microsoft.com/office/officeart/2005/8/layout/process1"/>
    <dgm:cxn modelId="{041697B5-A9E6-B848-B520-E9F2D0094DD3}" type="presParOf" srcId="{91599DA3-F280-4BCD-A33B-7B9F70E5EA5C}" destId="{05F17DF1-8182-47E0-A913-DA8B2CECD62B}" srcOrd="0" destOrd="0" presId="urn:microsoft.com/office/officeart/2005/8/layout/process1"/>
    <dgm:cxn modelId="{92252AE6-689F-264E-97EE-2DA82123B857}" type="presParOf" srcId="{9C009237-29E4-4FEF-B3D1-D64C11C684C5}" destId="{4A433211-E46D-4716-8940-79F5B36BAF58}" srcOrd="2" destOrd="0" presId="urn:microsoft.com/office/officeart/2005/8/layout/process1"/>
    <dgm:cxn modelId="{6C278848-764C-CE4E-B35C-ABE6813686F6}" type="presParOf" srcId="{9C009237-29E4-4FEF-B3D1-D64C11C684C5}" destId="{DDF31F74-ECC4-49F7-BA27-7F45148AB247}" srcOrd="3" destOrd="0" presId="urn:microsoft.com/office/officeart/2005/8/layout/process1"/>
    <dgm:cxn modelId="{714C0D38-A24A-2D4E-8AE3-124171CED395}" type="presParOf" srcId="{DDF31F74-ECC4-49F7-BA27-7F45148AB247}" destId="{0E3A90B1-151E-4BEC-9A97-C933DB970C9D}" srcOrd="0" destOrd="0" presId="urn:microsoft.com/office/officeart/2005/8/layout/process1"/>
    <dgm:cxn modelId="{2E953259-BF31-3B41-BE3E-59F569A1B0A1}" type="presParOf" srcId="{9C009237-29E4-4FEF-B3D1-D64C11C684C5}" destId="{1DF55FE8-2C7F-41CC-807E-28915C04FFED}" srcOrd="4" destOrd="0" presId="urn:microsoft.com/office/officeart/2005/8/layout/process1"/>
    <dgm:cxn modelId="{31E098B4-8F6F-0542-9D2C-EB8B43598F00}" type="presParOf" srcId="{9C009237-29E4-4FEF-B3D1-D64C11C684C5}" destId="{BEB5A5AA-1170-454A-9AE6-B9553F3621D3}" srcOrd="5" destOrd="0" presId="urn:microsoft.com/office/officeart/2005/8/layout/process1"/>
    <dgm:cxn modelId="{243A4066-03B1-7044-AA13-9A060F4556C4}" type="presParOf" srcId="{BEB5A5AA-1170-454A-9AE6-B9553F3621D3}" destId="{CB7B2D68-FE1D-4A26-BC96-423E72AE5B60}" srcOrd="0" destOrd="0" presId="urn:microsoft.com/office/officeart/2005/8/layout/process1"/>
    <dgm:cxn modelId="{E7F3EC78-22F4-CE4D-8A51-FE21689F4EED}" type="presParOf" srcId="{9C009237-29E4-4FEF-B3D1-D64C11C684C5}" destId="{CE148838-629F-49FF-90FF-6B1280789278}" srcOrd="6" destOrd="0" presId="urn:microsoft.com/office/officeart/2005/8/layout/process1"/>
    <dgm:cxn modelId="{5728CB71-103A-F443-B836-FECDD54F3B8B}" type="presParOf" srcId="{9C009237-29E4-4FEF-B3D1-D64C11C684C5}" destId="{337986F0-E061-46E3-ABFE-760D7B6059F4}" srcOrd="7" destOrd="0" presId="urn:microsoft.com/office/officeart/2005/8/layout/process1"/>
    <dgm:cxn modelId="{E7BA6289-15EA-7A44-A7F9-E889CD37BEF8}" type="presParOf" srcId="{337986F0-E061-46E3-ABFE-760D7B6059F4}" destId="{273758B4-71CE-42E0-9915-0BFD96475DD9}" srcOrd="0" destOrd="0" presId="urn:microsoft.com/office/officeart/2005/8/layout/process1"/>
    <dgm:cxn modelId="{8B6BF3A0-2E1E-3F4F-A6F6-89E76FC0A369}" type="presParOf" srcId="{9C009237-29E4-4FEF-B3D1-D64C11C684C5}" destId="{5891D9E5-D840-4DF0-B94D-C8B95B502D60}" srcOrd="8" destOrd="0" presId="urn:microsoft.com/office/officeart/2005/8/layout/process1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4E73DE8E-2276-463D-BDF5-14AFBBCA6152}" type="doc">
      <dgm:prSet loTypeId="urn:microsoft.com/office/officeart/2005/8/layout/process1" loCatId="process" qsTypeId="urn:microsoft.com/office/officeart/2005/8/quickstyle/simple1" qsCatId="simple" csTypeId="urn:microsoft.com/office/officeart/2005/8/colors/accent0_3" csCatId="mainScheme" phldr="1"/>
      <dgm:spPr/>
    </dgm:pt>
    <dgm:pt modelId="{AB4BF70F-C661-4829-BF06-5542016FC7DB}">
      <dgm:prSet phldrT="[Texto]" custT="1"/>
      <dgm:spPr>
        <a:solidFill>
          <a:srgbClr val="D9D9D9"/>
        </a:solidFill>
        <a:ln>
          <a:noFill/>
        </a:ln>
      </dgm:spPr>
      <dgm:t>
        <a:bodyPr/>
        <a:lstStyle/>
        <a:p>
          <a:r>
            <a:rPr lang="es-PE" sz="1600" dirty="0"/>
            <a:t>Definir</a:t>
          </a:r>
        </a:p>
      </dgm:t>
    </dgm:pt>
    <dgm:pt modelId="{D239D621-D9A7-4DAB-9A65-EF43C464F753}" type="parTrans" cxnId="{3AE19438-89C1-4013-BCDC-DDEC40C9558F}">
      <dgm:prSet/>
      <dgm:spPr/>
      <dgm:t>
        <a:bodyPr/>
        <a:lstStyle/>
        <a:p>
          <a:endParaRPr lang="es-PE" sz="1600"/>
        </a:p>
      </dgm:t>
    </dgm:pt>
    <dgm:pt modelId="{A76B9FFA-0FCD-4A1D-9FB7-189CF47A114F}" type="sibTrans" cxnId="{3AE19438-89C1-4013-BCDC-DDEC40C9558F}">
      <dgm:prSet custT="1"/>
      <dgm:spPr>
        <a:solidFill>
          <a:schemeClr val="bg1">
            <a:lumMod val="65000"/>
          </a:schemeClr>
        </a:solidFill>
      </dgm:spPr>
      <dgm:t>
        <a:bodyPr/>
        <a:lstStyle/>
        <a:p>
          <a:endParaRPr lang="es-PE" sz="1600"/>
        </a:p>
      </dgm:t>
    </dgm:pt>
    <dgm:pt modelId="{F8B3F0B6-FA8E-46D2-AE74-05B82EBE7770}">
      <dgm:prSet phldrT="[Texto]" custT="1"/>
      <dgm:spPr>
        <a:solidFill>
          <a:srgbClr val="E5594B"/>
        </a:solidFill>
        <a:ln>
          <a:noFill/>
        </a:ln>
      </dgm:spPr>
      <dgm:t>
        <a:bodyPr/>
        <a:lstStyle/>
        <a:p>
          <a:r>
            <a:rPr lang="es-PE" sz="1600" dirty="0"/>
            <a:t>Medir</a:t>
          </a:r>
        </a:p>
      </dgm:t>
    </dgm:pt>
    <dgm:pt modelId="{A24A2EFA-B91E-4072-BD17-44BEB744C91D}" type="parTrans" cxnId="{DA4A429F-6C94-4D0B-A15F-BCDF956B0890}">
      <dgm:prSet/>
      <dgm:spPr/>
      <dgm:t>
        <a:bodyPr/>
        <a:lstStyle/>
        <a:p>
          <a:endParaRPr lang="es-PE" sz="1600"/>
        </a:p>
      </dgm:t>
    </dgm:pt>
    <dgm:pt modelId="{082D6977-B34A-4145-9291-6564D19F7B82}" type="sibTrans" cxnId="{DA4A429F-6C94-4D0B-A15F-BCDF956B0890}">
      <dgm:prSet custT="1"/>
      <dgm:spPr>
        <a:solidFill>
          <a:schemeClr val="bg1">
            <a:lumMod val="65000"/>
          </a:schemeClr>
        </a:solidFill>
      </dgm:spPr>
      <dgm:t>
        <a:bodyPr/>
        <a:lstStyle/>
        <a:p>
          <a:endParaRPr lang="es-PE" sz="1600"/>
        </a:p>
      </dgm:t>
    </dgm:pt>
    <dgm:pt modelId="{1105B071-F006-43B3-AD85-E222EB99B6B3}">
      <dgm:prSet phldrT="[Texto]" custT="1"/>
      <dgm:spPr>
        <a:solidFill>
          <a:schemeClr val="bg1">
            <a:lumMod val="85000"/>
          </a:schemeClr>
        </a:solidFill>
        <a:ln>
          <a:noFill/>
        </a:ln>
      </dgm:spPr>
      <dgm:t>
        <a:bodyPr/>
        <a:lstStyle/>
        <a:p>
          <a:r>
            <a:rPr lang="es-PE" sz="1600" dirty="0"/>
            <a:t>Analizar</a:t>
          </a:r>
        </a:p>
      </dgm:t>
    </dgm:pt>
    <dgm:pt modelId="{90910FEF-E0CC-44DC-9A2A-F18C9812D449}" type="parTrans" cxnId="{390F7041-FAC5-4E9E-A7D8-0BF8C56B1BF0}">
      <dgm:prSet/>
      <dgm:spPr/>
      <dgm:t>
        <a:bodyPr/>
        <a:lstStyle/>
        <a:p>
          <a:endParaRPr lang="es-PE" sz="1600"/>
        </a:p>
      </dgm:t>
    </dgm:pt>
    <dgm:pt modelId="{13DCDC78-9ABC-4C2B-BB85-BA7587F8C72C}" type="sibTrans" cxnId="{390F7041-FAC5-4E9E-A7D8-0BF8C56B1BF0}">
      <dgm:prSet custT="1"/>
      <dgm:spPr>
        <a:solidFill>
          <a:schemeClr val="bg1">
            <a:lumMod val="65000"/>
          </a:schemeClr>
        </a:solidFill>
      </dgm:spPr>
      <dgm:t>
        <a:bodyPr/>
        <a:lstStyle/>
        <a:p>
          <a:endParaRPr lang="es-PE" sz="1600"/>
        </a:p>
      </dgm:t>
    </dgm:pt>
    <dgm:pt modelId="{596C05E7-BE8E-4B5F-8EF9-0844255BDE3C}">
      <dgm:prSet phldrT="[Texto]" custT="1"/>
      <dgm:spPr>
        <a:solidFill>
          <a:schemeClr val="bg1">
            <a:lumMod val="85000"/>
          </a:schemeClr>
        </a:solidFill>
        <a:ln>
          <a:noFill/>
        </a:ln>
      </dgm:spPr>
      <dgm:t>
        <a:bodyPr/>
        <a:lstStyle/>
        <a:p>
          <a:r>
            <a:rPr lang="es-PE" sz="1600" dirty="0"/>
            <a:t>Mejorar</a:t>
          </a:r>
        </a:p>
      </dgm:t>
    </dgm:pt>
    <dgm:pt modelId="{D156C7FF-7B6B-4CE0-B6EC-9749AF01CA0F}" type="parTrans" cxnId="{DAB6A882-E780-467F-BE70-CB340F22837B}">
      <dgm:prSet/>
      <dgm:spPr/>
      <dgm:t>
        <a:bodyPr/>
        <a:lstStyle/>
        <a:p>
          <a:endParaRPr lang="es-PE" sz="1600"/>
        </a:p>
      </dgm:t>
    </dgm:pt>
    <dgm:pt modelId="{DC30128B-2013-4C5E-A3F4-A9242CF9F796}" type="sibTrans" cxnId="{DAB6A882-E780-467F-BE70-CB340F22837B}">
      <dgm:prSet custT="1"/>
      <dgm:spPr>
        <a:solidFill>
          <a:schemeClr val="bg1">
            <a:lumMod val="65000"/>
          </a:schemeClr>
        </a:solidFill>
      </dgm:spPr>
      <dgm:t>
        <a:bodyPr/>
        <a:lstStyle/>
        <a:p>
          <a:endParaRPr lang="es-PE" sz="1600"/>
        </a:p>
      </dgm:t>
    </dgm:pt>
    <dgm:pt modelId="{D312B113-0257-4DD3-96C4-D673A01F7411}">
      <dgm:prSet phldrT="[Texto]" custT="1"/>
      <dgm:spPr>
        <a:solidFill>
          <a:schemeClr val="bg1">
            <a:lumMod val="85000"/>
          </a:schemeClr>
        </a:solidFill>
        <a:ln>
          <a:noFill/>
        </a:ln>
      </dgm:spPr>
      <dgm:t>
        <a:bodyPr/>
        <a:lstStyle/>
        <a:p>
          <a:r>
            <a:rPr lang="es-PE" sz="1600" dirty="0"/>
            <a:t>Controlar</a:t>
          </a:r>
        </a:p>
      </dgm:t>
    </dgm:pt>
    <dgm:pt modelId="{B5837AC8-1C98-464E-8662-B3CF470F336F}" type="parTrans" cxnId="{86853873-636E-4E9C-A2C8-8BF222AE16F0}">
      <dgm:prSet/>
      <dgm:spPr/>
      <dgm:t>
        <a:bodyPr/>
        <a:lstStyle/>
        <a:p>
          <a:endParaRPr lang="es-PE" sz="1600"/>
        </a:p>
      </dgm:t>
    </dgm:pt>
    <dgm:pt modelId="{961F7ACF-ADBC-430B-8556-360B52CC06C8}" type="sibTrans" cxnId="{86853873-636E-4E9C-A2C8-8BF222AE16F0}">
      <dgm:prSet/>
      <dgm:spPr/>
      <dgm:t>
        <a:bodyPr/>
        <a:lstStyle/>
        <a:p>
          <a:endParaRPr lang="es-PE" sz="1600"/>
        </a:p>
      </dgm:t>
    </dgm:pt>
    <dgm:pt modelId="{9C009237-29E4-4FEF-B3D1-D64C11C684C5}" type="pres">
      <dgm:prSet presAssocID="{4E73DE8E-2276-463D-BDF5-14AFBBCA6152}" presName="Name0" presStyleCnt="0">
        <dgm:presLayoutVars>
          <dgm:dir/>
          <dgm:resizeHandles val="exact"/>
        </dgm:presLayoutVars>
      </dgm:prSet>
      <dgm:spPr/>
    </dgm:pt>
    <dgm:pt modelId="{7DCF3E84-36AB-4796-B048-7EF2DBDD639B}" type="pres">
      <dgm:prSet presAssocID="{AB4BF70F-C661-4829-BF06-5542016FC7DB}" presName="node" presStyleLbl="node1" presStyleIdx="0" presStyleCnt="5">
        <dgm:presLayoutVars>
          <dgm:bulletEnabled val="1"/>
        </dgm:presLayoutVars>
      </dgm:prSet>
      <dgm:spPr/>
    </dgm:pt>
    <dgm:pt modelId="{91599DA3-F280-4BCD-A33B-7B9F70E5EA5C}" type="pres">
      <dgm:prSet presAssocID="{A76B9FFA-0FCD-4A1D-9FB7-189CF47A114F}" presName="sibTrans" presStyleLbl="sibTrans2D1" presStyleIdx="0" presStyleCnt="4"/>
      <dgm:spPr/>
    </dgm:pt>
    <dgm:pt modelId="{05F17DF1-8182-47E0-A913-DA8B2CECD62B}" type="pres">
      <dgm:prSet presAssocID="{A76B9FFA-0FCD-4A1D-9FB7-189CF47A114F}" presName="connectorText" presStyleLbl="sibTrans2D1" presStyleIdx="0" presStyleCnt="4"/>
      <dgm:spPr/>
    </dgm:pt>
    <dgm:pt modelId="{4A433211-E46D-4716-8940-79F5B36BAF58}" type="pres">
      <dgm:prSet presAssocID="{F8B3F0B6-FA8E-46D2-AE74-05B82EBE7770}" presName="node" presStyleLbl="node1" presStyleIdx="1" presStyleCnt="5">
        <dgm:presLayoutVars>
          <dgm:bulletEnabled val="1"/>
        </dgm:presLayoutVars>
      </dgm:prSet>
      <dgm:spPr/>
    </dgm:pt>
    <dgm:pt modelId="{DDF31F74-ECC4-49F7-BA27-7F45148AB247}" type="pres">
      <dgm:prSet presAssocID="{082D6977-B34A-4145-9291-6564D19F7B82}" presName="sibTrans" presStyleLbl="sibTrans2D1" presStyleIdx="1" presStyleCnt="4"/>
      <dgm:spPr/>
    </dgm:pt>
    <dgm:pt modelId="{0E3A90B1-151E-4BEC-9A97-C933DB970C9D}" type="pres">
      <dgm:prSet presAssocID="{082D6977-B34A-4145-9291-6564D19F7B82}" presName="connectorText" presStyleLbl="sibTrans2D1" presStyleIdx="1" presStyleCnt="4"/>
      <dgm:spPr/>
    </dgm:pt>
    <dgm:pt modelId="{1DF55FE8-2C7F-41CC-807E-28915C04FFED}" type="pres">
      <dgm:prSet presAssocID="{1105B071-F006-43B3-AD85-E222EB99B6B3}" presName="node" presStyleLbl="node1" presStyleIdx="2" presStyleCnt="5" custLinFactNeighborY="2801">
        <dgm:presLayoutVars>
          <dgm:bulletEnabled val="1"/>
        </dgm:presLayoutVars>
      </dgm:prSet>
      <dgm:spPr/>
    </dgm:pt>
    <dgm:pt modelId="{BEB5A5AA-1170-454A-9AE6-B9553F3621D3}" type="pres">
      <dgm:prSet presAssocID="{13DCDC78-9ABC-4C2B-BB85-BA7587F8C72C}" presName="sibTrans" presStyleLbl="sibTrans2D1" presStyleIdx="2" presStyleCnt="4"/>
      <dgm:spPr/>
    </dgm:pt>
    <dgm:pt modelId="{CB7B2D68-FE1D-4A26-BC96-423E72AE5B60}" type="pres">
      <dgm:prSet presAssocID="{13DCDC78-9ABC-4C2B-BB85-BA7587F8C72C}" presName="connectorText" presStyleLbl="sibTrans2D1" presStyleIdx="2" presStyleCnt="4"/>
      <dgm:spPr/>
    </dgm:pt>
    <dgm:pt modelId="{CE148838-629F-49FF-90FF-6B1280789278}" type="pres">
      <dgm:prSet presAssocID="{596C05E7-BE8E-4B5F-8EF9-0844255BDE3C}" presName="node" presStyleLbl="node1" presStyleIdx="3" presStyleCnt="5">
        <dgm:presLayoutVars>
          <dgm:bulletEnabled val="1"/>
        </dgm:presLayoutVars>
      </dgm:prSet>
      <dgm:spPr/>
    </dgm:pt>
    <dgm:pt modelId="{337986F0-E061-46E3-ABFE-760D7B6059F4}" type="pres">
      <dgm:prSet presAssocID="{DC30128B-2013-4C5E-A3F4-A9242CF9F796}" presName="sibTrans" presStyleLbl="sibTrans2D1" presStyleIdx="3" presStyleCnt="4"/>
      <dgm:spPr/>
    </dgm:pt>
    <dgm:pt modelId="{273758B4-71CE-42E0-9915-0BFD96475DD9}" type="pres">
      <dgm:prSet presAssocID="{DC30128B-2013-4C5E-A3F4-A9242CF9F796}" presName="connectorText" presStyleLbl="sibTrans2D1" presStyleIdx="3" presStyleCnt="4"/>
      <dgm:spPr/>
    </dgm:pt>
    <dgm:pt modelId="{5891D9E5-D840-4DF0-B94D-C8B95B502D60}" type="pres">
      <dgm:prSet presAssocID="{D312B113-0257-4DD3-96C4-D673A01F7411}" presName="node" presStyleLbl="node1" presStyleIdx="4" presStyleCnt="5">
        <dgm:presLayoutVars>
          <dgm:bulletEnabled val="1"/>
        </dgm:presLayoutVars>
      </dgm:prSet>
      <dgm:spPr/>
    </dgm:pt>
  </dgm:ptLst>
  <dgm:cxnLst>
    <dgm:cxn modelId="{9377E60E-49C7-894C-B9BC-9375874C4798}" type="presOf" srcId="{082D6977-B34A-4145-9291-6564D19F7B82}" destId="{DDF31F74-ECC4-49F7-BA27-7F45148AB247}" srcOrd="0" destOrd="0" presId="urn:microsoft.com/office/officeart/2005/8/layout/process1"/>
    <dgm:cxn modelId="{B0C2922B-1905-8744-A9E6-0104ECD1E457}" type="presOf" srcId="{D312B113-0257-4DD3-96C4-D673A01F7411}" destId="{5891D9E5-D840-4DF0-B94D-C8B95B502D60}" srcOrd="0" destOrd="0" presId="urn:microsoft.com/office/officeart/2005/8/layout/process1"/>
    <dgm:cxn modelId="{A1FD402E-9046-8E46-A82E-E9E8C31E6D46}" type="presOf" srcId="{596C05E7-BE8E-4B5F-8EF9-0844255BDE3C}" destId="{CE148838-629F-49FF-90FF-6B1280789278}" srcOrd="0" destOrd="0" presId="urn:microsoft.com/office/officeart/2005/8/layout/process1"/>
    <dgm:cxn modelId="{3AE19438-89C1-4013-BCDC-DDEC40C9558F}" srcId="{4E73DE8E-2276-463D-BDF5-14AFBBCA6152}" destId="{AB4BF70F-C661-4829-BF06-5542016FC7DB}" srcOrd="0" destOrd="0" parTransId="{D239D621-D9A7-4DAB-9A65-EF43C464F753}" sibTransId="{A76B9FFA-0FCD-4A1D-9FB7-189CF47A114F}"/>
    <dgm:cxn modelId="{390F7041-FAC5-4E9E-A7D8-0BF8C56B1BF0}" srcId="{4E73DE8E-2276-463D-BDF5-14AFBBCA6152}" destId="{1105B071-F006-43B3-AD85-E222EB99B6B3}" srcOrd="2" destOrd="0" parTransId="{90910FEF-E0CC-44DC-9A2A-F18C9812D449}" sibTransId="{13DCDC78-9ABC-4C2B-BB85-BA7587F8C72C}"/>
    <dgm:cxn modelId="{55DC3167-543C-2848-89C9-E1AC27EAB8D2}" type="presOf" srcId="{DC30128B-2013-4C5E-A3F4-A9242CF9F796}" destId="{337986F0-E061-46E3-ABFE-760D7B6059F4}" srcOrd="0" destOrd="0" presId="urn:microsoft.com/office/officeart/2005/8/layout/process1"/>
    <dgm:cxn modelId="{A068AC4D-132F-AE4F-AF8A-64C8A6EF918C}" type="presOf" srcId="{13DCDC78-9ABC-4C2B-BB85-BA7587F8C72C}" destId="{BEB5A5AA-1170-454A-9AE6-B9553F3621D3}" srcOrd="0" destOrd="0" presId="urn:microsoft.com/office/officeart/2005/8/layout/process1"/>
    <dgm:cxn modelId="{86853873-636E-4E9C-A2C8-8BF222AE16F0}" srcId="{4E73DE8E-2276-463D-BDF5-14AFBBCA6152}" destId="{D312B113-0257-4DD3-96C4-D673A01F7411}" srcOrd="4" destOrd="0" parTransId="{B5837AC8-1C98-464E-8662-B3CF470F336F}" sibTransId="{961F7ACF-ADBC-430B-8556-360B52CC06C8}"/>
    <dgm:cxn modelId="{73EC3154-A6B2-8C46-AE20-2407FA717770}" type="presOf" srcId="{1105B071-F006-43B3-AD85-E222EB99B6B3}" destId="{1DF55FE8-2C7F-41CC-807E-28915C04FFED}" srcOrd="0" destOrd="0" presId="urn:microsoft.com/office/officeart/2005/8/layout/process1"/>
    <dgm:cxn modelId="{76678D7C-38D9-C645-BD40-F55C59C15015}" type="presOf" srcId="{13DCDC78-9ABC-4C2B-BB85-BA7587F8C72C}" destId="{CB7B2D68-FE1D-4A26-BC96-423E72AE5B60}" srcOrd="1" destOrd="0" presId="urn:microsoft.com/office/officeart/2005/8/layout/process1"/>
    <dgm:cxn modelId="{DAB6A882-E780-467F-BE70-CB340F22837B}" srcId="{4E73DE8E-2276-463D-BDF5-14AFBBCA6152}" destId="{596C05E7-BE8E-4B5F-8EF9-0844255BDE3C}" srcOrd="3" destOrd="0" parTransId="{D156C7FF-7B6B-4CE0-B6EC-9749AF01CA0F}" sibTransId="{DC30128B-2013-4C5E-A3F4-A9242CF9F796}"/>
    <dgm:cxn modelId="{D0274D99-2FA4-2D4E-BF9B-84CABB59934F}" type="presOf" srcId="{F8B3F0B6-FA8E-46D2-AE74-05B82EBE7770}" destId="{4A433211-E46D-4716-8940-79F5B36BAF58}" srcOrd="0" destOrd="0" presId="urn:microsoft.com/office/officeart/2005/8/layout/process1"/>
    <dgm:cxn modelId="{E739309C-6D0C-2D4B-9DB1-9A19C91D7CD6}" type="presOf" srcId="{082D6977-B34A-4145-9291-6564D19F7B82}" destId="{0E3A90B1-151E-4BEC-9A97-C933DB970C9D}" srcOrd="1" destOrd="0" presId="urn:microsoft.com/office/officeart/2005/8/layout/process1"/>
    <dgm:cxn modelId="{DA4A429F-6C94-4D0B-A15F-BCDF956B0890}" srcId="{4E73DE8E-2276-463D-BDF5-14AFBBCA6152}" destId="{F8B3F0B6-FA8E-46D2-AE74-05B82EBE7770}" srcOrd="1" destOrd="0" parTransId="{A24A2EFA-B91E-4072-BD17-44BEB744C91D}" sibTransId="{082D6977-B34A-4145-9291-6564D19F7B82}"/>
    <dgm:cxn modelId="{082ACFB0-709C-044B-AC32-36BCD3D2A6A2}" type="presOf" srcId="{AB4BF70F-C661-4829-BF06-5542016FC7DB}" destId="{7DCF3E84-36AB-4796-B048-7EF2DBDD639B}" srcOrd="0" destOrd="0" presId="urn:microsoft.com/office/officeart/2005/8/layout/process1"/>
    <dgm:cxn modelId="{441FACB8-81E7-584A-A22B-2F61527945C9}" type="presOf" srcId="{A76B9FFA-0FCD-4A1D-9FB7-189CF47A114F}" destId="{05F17DF1-8182-47E0-A913-DA8B2CECD62B}" srcOrd="1" destOrd="0" presId="urn:microsoft.com/office/officeart/2005/8/layout/process1"/>
    <dgm:cxn modelId="{ABEB5BBF-37F2-E446-9126-87CC573F2D27}" type="presOf" srcId="{4E73DE8E-2276-463D-BDF5-14AFBBCA6152}" destId="{9C009237-29E4-4FEF-B3D1-D64C11C684C5}" srcOrd="0" destOrd="0" presId="urn:microsoft.com/office/officeart/2005/8/layout/process1"/>
    <dgm:cxn modelId="{B6454FF2-7FCC-1A4D-9BC7-F9C3092CA90D}" type="presOf" srcId="{DC30128B-2013-4C5E-A3F4-A9242CF9F796}" destId="{273758B4-71CE-42E0-9915-0BFD96475DD9}" srcOrd="1" destOrd="0" presId="urn:microsoft.com/office/officeart/2005/8/layout/process1"/>
    <dgm:cxn modelId="{DACE96F3-6B0F-B141-A324-21988E16C12E}" type="presOf" srcId="{A76B9FFA-0FCD-4A1D-9FB7-189CF47A114F}" destId="{91599DA3-F280-4BCD-A33B-7B9F70E5EA5C}" srcOrd="0" destOrd="0" presId="urn:microsoft.com/office/officeart/2005/8/layout/process1"/>
    <dgm:cxn modelId="{30C4D9D2-A63B-3846-8D1F-0410F755934F}" type="presParOf" srcId="{9C009237-29E4-4FEF-B3D1-D64C11C684C5}" destId="{7DCF3E84-36AB-4796-B048-7EF2DBDD639B}" srcOrd="0" destOrd="0" presId="urn:microsoft.com/office/officeart/2005/8/layout/process1"/>
    <dgm:cxn modelId="{E80961A7-68A2-4340-A039-6959EF002C43}" type="presParOf" srcId="{9C009237-29E4-4FEF-B3D1-D64C11C684C5}" destId="{91599DA3-F280-4BCD-A33B-7B9F70E5EA5C}" srcOrd="1" destOrd="0" presId="urn:microsoft.com/office/officeart/2005/8/layout/process1"/>
    <dgm:cxn modelId="{995E9E8A-DCC6-C044-9E27-C68F13F122F6}" type="presParOf" srcId="{91599DA3-F280-4BCD-A33B-7B9F70E5EA5C}" destId="{05F17DF1-8182-47E0-A913-DA8B2CECD62B}" srcOrd="0" destOrd="0" presId="urn:microsoft.com/office/officeart/2005/8/layout/process1"/>
    <dgm:cxn modelId="{63D7B77E-A6FC-DC4D-840A-335875654EA7}" type="presParOf" srcId="{9C009237-29E4-4FEF-B3D1-D64C11C684C5}" destId="{4A433211-E46D-4716-8940-79F5B36BAF58}" srcOrd="2" destOrd="0" presId="urn:microsoft.com/office/officeart/2005/8/layout/process1"/>
    <dgm:cxn modelId="{C079158F-3A2D-9947-B079-046FBBFEFDDD}" type="presParOf" srcId="{9C009237-29E4-4FEF-B3D1-D64C11C684C5}" destId="{DDF31F74-ECC4-49F7-BA27-7F45148AB247}" srcOrd="3" destOrd="0" presId="urn:microsoft.com/office/officeart/2005/8/layout/process1"/>
    <dgm:cxn modelId="{E8C9EE3C-2523-B04C-BE77-2D16D06747B0}" type="presParOf" srcId="{DDF31F74-ECC4-49F7-BA27-7F45148AB247}" destId="{0E3A90B1-151E-4BEC-9A97-C933DB970C9D}" srcOrd="0" destOrd="0" presId="urn:microsoft.com/office/officeart/2005/8/layout/process1"/>
    <dgm:cxn modelId="{EF55F502-E496-CD4D-BECB-E2C643EE6F88}" type="presParOf" srcId="{9C009237-29E4-4FEF-B3D1-D64C11C684C5}" destId="{1DF55FE8-2C7F-41CC-807E-28915C04FFED}" srcOrd="4" destOrd="0" presId="urn:microsoft.com/office/officeart/2005/8/layout/process1"/>
    <dgm:cxn modelId="{EB336CF4-BF8C-1145-9FCD-2F4EB737B50F}" type="presParOf" srcId="{9C009237-29E4-4FEF-B3D1-D64C11C684C5}" destId="{BEB5A5AA-1170-454A-9AE6-B9553F3621D3}" srcOrd="5" destOrd="0" presId="urn:microsoft.com/office/officeart/2005/8/layout/process1"/>
    <dgm:cxn modelId="{657B6D35-704C-934E-86F5-454B9D93309F}" type="presParOf" srcId="{BEB5A5AA-1170-454A-9AE6-B9553F3621D3}" destId="{CB7B2D68-FE1D-4A26-BC96-423E72AE5B60}" srcOrd="0" destOrd="0" presId="urn:microsoft.com/office/officeart/2005/8/layout/process1"/>
    <dgm:cxn modelId="{41D0BC19-52DD-4143-9963-E950509941C0}" type="presParOf" srcId="{9C009237-29E4-4FEF-B3D1-D64C11C684C5}" destId="{CE148838-629F-49FF-90FF-6B1280789278}" srcOrd="6" destOrd="0" presId="urn:microsoft.com/office/officeart/2005/8/layout/process1"/>
    <dgm:cxn modelId="{B109564A-1E23-C244-BA41-D8B47A2B519D}" type="presParOf" srcId="{9C009237-29E4-4FEF-B3D1-D64C11C684C5}" destId="{337986F0-E061-46E3-ABFE-760D7B6059F4}" srcOrd="7" destOrd="0" presId="urn:microsoft.com/office/officeart/2005/8/layout/process1"/>
    <dgm:cxn modelId="{ECB57E0D-7413-E848-AA68-9ADB94E609FF}" type="presParOf" srcId="{337986F0-E061-46E3-ABFE-760D7B6059F4}" destId="{273758B4-71CE-42E0-9915-0BFD96475DD9}" srcOrd="0" destOrd="0" presId="urn:microsoft.com/office/officeart/2005/8/layout/process1"/>
    <dgm:cxn modelId="{B31EC08E-807D-6C4D-86A1-3B234A57B90A}" type="presParOf" srcId="{9C009237-29E4-4FEF-B3D1-D64C11C684C5}" destId="{5891D9E5-D840-4DF0-B94D-C8B95B502D60}" srcOrd="8" destOrd="0" presId="urn:microsoft.com/office/officeart/2005/8/layout/process1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76F43E6-A90B-4E3D-BFFE-87330432A7EF}">
      <dsp:nvSpPr>
        <dsp:cNvPr id="0" name=""/>
        <dsp:cNvSpPr/>
      </dsp:nvSpPr>
      <dsp:spPr>
        <a:xfrm>
          <a:off x="0" y="2831047"/>
          <a:ext cx="5862218" cy="464456"/>
        </a:xfrm>
        <a:prstGeom prst="rect">
          <a:avLst/>
        </a:prstGeom>
        <a:solidFill>
          <a:srgbClr val="67529F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1500" kern="1200"/>
            <a:t>Cambios culturales</a:t>
          </a:r>
          <a:endParaRPr lang="es-PE" sz="1500" kern="1200"/>
        </a:p>
      </dsp:txBody>
      <dsp:txXfrm>
        <a:off x="0" y="2831047"/>
        <a:ext cx="5862218" cy="464456"/>
      </dsp:txXfrm>
    </dsp:sp>
    <dsp:sp modelId="{442ADA6B-1655-4A4C-BD01-B52D2C77FF9C}">
      <dsp:nvSpPr>
        <dsp:cNvPr id="0" name=""/>
        <dsp:cNvSpPr/>
      </dsp:nvSpPr>
      <dsp:spPr>
        <a:xfrm rot="10800000">
          <a:off x="0" y="2123679"/>
          <a:ext cx="5862218" cy="714334"/>
        </a:xfrm>
        <a:prstGeom prst="upArrowCallout">
          <a:avLst/>
        </a:prstGeom>
        <a:solidFill>
          <a:srgbClr val="67529F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1500" kern="1200"/>
            <a:t>Reducciones de tiempos de ciclo</a:t>
          </a:r>
          <a:endParaRPr lang="es-PE" sz="1500" kern="1200"/>
        </a:p>
      </dsp:txBody>
      <dsp:txXfrm rot="10800000">
        <a:off x="0" y="2123679"/>
        <a:ext cx="5862218" cy="464153"/>
      </dsp:txXfrm>
    </dsp:sp>
    <dsp:sp modelId="{3AA0300A-86B6-497A-8A1F-23E9DB2208EF}">
      <dsp:nvSpPr>
        <dsp:cNvPr id="0" name=""/>
        <dsp:cNvSpPr/>
      </dsp:nvSpPr>
      <dsp:spPr>
        <a:xfrm rot="10800000">
          <a:off x="0" y="1416311"/>
          <a:ext cx="5862218" cy="714334"/>
        </a:xfrm>
        <a:prstGeom prst="upArrowCallout">
          <a:avLst/>
        </a:prstGeom>
        <a:solidFill>
          <a:srgbClr val="67529F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1500" kern="1200"/>
            <a:t>Mejora en la satisfacción del cliente (lealtad y participación de mercado)</a:t>
          </a:r>
          <a:endParaRPr lang="es-PE" sz="1500" kern="1200"/>
        </a:p>
      </dsp:txBody>
      <dsp:txXfrm rot="10800000">
        <a:off x="0" y="1416311"/>
        <a:ext cx="5862218" cy="464153"/>
      </dsp:txXfrm>
    </dsp:sp>
    <dsp:sp modelId="{5A0E7C4A-EC33-4EEC-9A7A-7536CD742332}">
      <dsp:nvSpPr>
        <dsp:cNvPr id="0" name=""/>
        <dsp:cNvSpPr/>
      </dsp:nvSpPr>
      <dsp:spPr>
        <a:xfrm rot="10800000">
          <a:off x="0" y="708943"/>
          <a:ext cx="5862218" cy="714334"/>
        </a:xfrm>
        <a:prstGeom prst="upArrowCallout">
          <a:avLst/>
        </a:prstGeom>
        <a:solidFill>
          <a:srgbClr val="67529F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1500" kern="1200"/>
            <a:t>Mejoras en las utilidades y la productividad</a:t>
          </a:r>
          <a:endParaRPr lang="es-PE" sz="1500" kern="1200"/>
        </a:p>
      </dsp:txBody>
      <dsp:txXfrm rot="10800000">
        <a:off x="0" y="708943"/>
        <a:ext cx="5862218" cy="464153"/>
      </dsp:txXfrm>
    </dsp:sp>
    <dsp:sp modelId="{4F936D38-DE4C-46EE-B1F9-3F04B6F87991}">
      <dsp:nvSpPr>
        <dsp:cNvPr id="0" name=""/>
        <dsp:cNvSpPr/>
      </dsp:nvSpPr>
      <dsp:spPr>
        <a:xfrm rot="10800000">
          <a:off x="0" y="1576"/>
          <a:ext cx="5862218" cy="714334"/>
        </a:xfrm>
        <a:prstGeom prst="upArrowCallout">
          <a:avLst/>
        </a:prstGeom>
        <a:solidFill>
          <a:srgbClr val="67529F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1500" kern="1200"/>
            <a:t>Reducciones de costo (menos defectos y errores)</a:t>
          </a:r>
          <a:endParaRPr lang="es-PE" sz="1500" kern="1200" dirty="0"/>
        </a:p>
      </dsp:txBody>
      <dsp:txXfrm rot="10800000">
        <a:off x="0" y="1576"/>
        <a:ext cx="5862218" cy="464153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DCF3E84-36AB-4796-B048-7EF2DBDD639B}">
      <dsp:nvSpPr>
        <dsp:cNvPr id="0" name=""/>
        <dsp:cNvSpPr/>
      </dsp:nvSpPr>
      <dsp:spPr>
        <a:xfrm>
          <a:off x="3647" y="0"/>
          <a:ext cx="1130774" cy="666260"/>
        </a:xfrm>
        <a:prstGeom prst="roundRect">
          <a:avLst>
            <a:gd name="adj" fmla="val 10000"/>
          </a:avLst>
        </a:prstGeom>
        <a:solidFill>
          <a:srgbClr val="D9D9D9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1600" kern="1200" dirty="0"/>
            <a:t>Definir</a:t>
          </a:r>
        </a:p>
      </dsp:txBody>
      <dsp:txXfrm>
        <a:off x="23161" y="19514"/>
        <a:ext cx="1091746" cy="627232"/>
      </dsp:txXfrm>
    </dsp:sp>
    <dsp:sp modelId="{91599DA3-F280-4BCD-A33B-7B9F70E5EA5C}">
      <dsp:nvSpPr>
        <dsp:cNvPr id="0" name=""/>
        <dsp:cNvSpPr/>
      </dsp:nvSpPr>
      <dsp:spPr>
        <a:xfrm>
          <a:off x="1247499" y="192913"/>
          <a:ext cx="239724" cy="280432"/>
        </a:xfrm>
        <a:prstGeom prst="rightArrow">
          <a:avLst>
            <a:gd name="adj1" fmla="val 60000"/>
            <a:gd name="adj2" fmla="val 50000"/>
          </a:avLst>
        </a:prstGeom>
        <a:solidFill>
          <a:schemeClr val="bg1">
            <a:lumMod val="6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PE" sz="1600" kern="1200"/>
        </a:p>
      </dsp:txBody>
      <dsp:txXfrm>
        <a:off x="1247499" y="248999"/>
        <a:ext cx="167807" cy="168260"/>
      </dsp:txXfrm>
    </dsp:sp>
    <dsp:sp modelId="{4A433211-E46D-4716-8940-79F5B36BAF58}">
      <dsp:nvSpPr>
        <dsp:cNvPr id="0" name=""/>
        <dsp:cNvSpPr/>
      </dsp:nvSpPr>
      <dsp:spPr>
        <a:xfrm>
          <a:off x="1586731" y="0"/>
          <a:ext cx="1130774" cy="666260"/>
        </a:xfrm>
        <a:prstGeom prst="roundRect">
          <a:avLst>
            <a:gd name="adj" fmla="val 10000"/>
          </a:avLst>
        </a:prstGeom>
        <a:solidFill>
          <a:srgbClr val="D9D9D9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1600" kern="1200" dirty="0"/>
            <a:t>Medir</a:t>
          </a:r>
        </a:p>
      </dsp:txBody>
      <dsp:txXfrm>
        <a:off x="1606245" y="19514"/>
        <a:ext cx="1091746" cy="627232"/>
      </dsp:txXfrm>
    </dsp:sp>
    <dsp:sp modelId="{DDF31F74-ECC4-49F7-BA27-7F45148AB247}">
      <dsp:nvSpPr>
        <dsp:cNvPr id="0" name=""/>
        <dsp:cNvSpPr/>
      </dsp:nvSpPr>
      <dsp:spPr>
        <a:xfrm>
          <a:off x="2830583" y="192913"/>
          <a:ext cx="239724" cy="280432"/>
        </a:xfrm>
        <a:prstGeom prst="rightArrow">
          <a:avLst>
            <a:gd name="adj1" fmla="val 60000"/>
            <a:gd name="adj2" fmla="val 50000"/>
          </a:avLst>
        </a:prstGeom>
        <a:solidFill>
          <a:schemeClr val="bg1">
            <a:lumMod val="6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PE" sz="1600" kern="1200"/>
        </a:p>
      </dsp:txBody>
      <dsp:txXfrm>
        <a:off x="2830583" y="248999"/>
        <a:ext cx="167807" cy="168260"/>
      </dsp:txXfrm>
    </dsp:sp>
    <dsp:sp modelId="{1DF55FE8-2C7F-41CC-807E-28915C04FFED}">
      <dsp:nvSpPr>
        <dsp:cNvPr id="0" name=""/>
        <dsp:cNvSpPr/>
      </dsp:nvSpPr>
      <dsp:spPr>
        <a:xfrm>
          <a:off x="3169816" y="0"/>
          <a:ext cx="1130774" cy="666260"/>
        </a:xfrm>
        <a:prstGeom prst="roundRect">
          <a:avLst>
            <a:gd name="adj" fmla="val 10000"/>
          </a:avLst>
        </a:prstGeom>
        <a:solidFill>
          <a:srgbClr val="67529F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1600" kern="1200" dirty="0"/>
            <a:t>Analizar</a:t>
          </a:r>
        </a:p>
      </dsp:txBody>
      <dsp:txXfrm>
        <a:off x="3189330" y="19514"/>
        <a:ext cx="1091746" cy="627232"/>
      </dsp:txXfrm>
    </dsp:sp>
    <dsp:sp modelId="{BEB5A5AA-1170-454A-9AE6-B9553F3621D3}">
      <dsp:nvSpPr>
        <dsp:cNvPr id="0" name=""/>
        <dsp:cNvSpPr/>
      </dsp:nvSpPr>
      <dsp:spPr>
        <a:xfrm>
          <a:off x="4413668" y="192913"/>
          <a:ext cx="239724" cy="280432"/>
        </a:xfrm>
        <a:prstGeom prst="rightArrow">
          <a:avLst>
            <a:gd name="adj1" fmla="val 60000"/>
            <a:gd name="adj2" fmla="val 50000"/>
          </a:avLst>
        </a:prstGeom>
        <a:solidFill>
          <a:schemeClr val="bg1">
            <a:lumMod val="6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PE" sz="1600" kern="1200"/>
        </a:p>
      </dsp:txBody>
      <dsp:txXfrm>
        <a:off x="4413668" y="248999"/>
        <a:ext cx="167807" cy="168260"/>
      </dsp:txXfrm>
    </dsp:sp>
    <dsp:sp modelId="{CE148838-629F-49FF-90FF-6B1280789278}">
      <dsp:nvSpPr>
        <dsp:cNvPr id="0" name=""/>
        <dsp:cNvSpPr/>
      </dsp:nvSpPr>
      <dsp:spPr>
        <a:xfrm>
          <a:off x="4752900" y="0"/>
          <a:ext cx="1130774" cy="666260"/>
        </a:xfrm>
        <a:prstGeom prst="roundRect">
          <a:avLst>
            <a:gd name="adj" fmla="val 10000"/>
          </a:avLst>
        </a:prstGeom>
        <a:solidFill>
          <a:schemeClr val="bg1">
            <a:lumMod val="8500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1600" kern="1200" dirty="0"/>
            <a:t>Mejorar</a:t>
          </a:r>
        </a:p>
      </dsp:txBody>
      <dsp:txXfrm>
        <a:off x="4772414" y="19514"/>
        <a:ext cx="1091746" cy="627232"/>
      </dsp:txXfrm>
    </dsp:sp>
    <dsp:sp modelId="{337986F0-E061-46E3-ABFE-760D7B6059F4}">
      <dsp:nvSpPr>
        <dsp:cNvPr id="0" name=""/>
        <dsp:cNvSpPr/>
      </dsp:nvSpPr>
      <dsp:spPr>
        <a:xfrm>
          <a:off x="5996752" y="192913"/>
          <a:ext cx="239724" cy="280432"/>
        </a:xfrm>
        <a:prstGeom prst="rightArrow">
          <a:avLst>
            <a:gd name="adj1" fmla="val 60000"/>
            <a:gd name="adj2" fmla="val 50000"/>
          </a:avLst>
        </a:prstGeom>
        <a:solidFill>
          <a:schemeClr val="bg1">
            <a:lumMod val="6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PE" sz="1600" kern="1200"/>
        </a:p>
      </dsp:txBody>
      <dsp:txXfrm>
        <a:off x="5996752" y="248999"/>
        <a:ext cx="167807" cy="168260"/>
      </dsp:txXfrm>
    </dsp:sp>
    <dsp:sp modelId="{5891D9E5-D840-4DF0-B94D-C8B95B502D60}">
      <dsp:nvSpPr>
        <dsp:cNvPr id="0" name=""/>
        <dsp:cNvSpPr/>
      </dsp:nvSpPr>
      <dsp:spPr>
        <a:xfrm>
          <a:off x="6335984" y="0"/>
          <a:ext cx="1130774" cy="666260"/>
        </a:xfrm>
        <a:prstGeom prst="roundRect">
          <a:avLst>
            <a:gd name="adj" fmla="val 10000"/>
          </a:avLst>
        </a:prstGeom>
        <a:solidFill>
          <a:schemeClr val="bg1">
            <a:lumMod val="8500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1600" kern="1200" dirty="0"/>
            <a:t>Controlar</a:t>
          </a:r>
        </a:p>
      </dsp:txBody>
      <dsp:txXfrm>
        <a:off x="6355498" y="19514"/>
        <a:ext cx="1091746" cy="627232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DCF3E84-36AB-4796-B048-7EF2DBDD639B}">
      <dsp:nvSpPr>
        <dsp:cNvPr id="0" name=""/>
        <dsp:cNvSpPr/>
      </dsp:nvSpPr>
      <dsp:spPr>
        <a:xfrm>
          <a:off x="3647" y="0"/>
          <a:ext cx="1130774" cy="666260"/>
        </a:xfrm>
        <a:prstGeom prst="roundRect">
          <a:avLst>
            <a:gd name="adj" fmla="val 10000"/>
          </a:avLst>
        </a:prstGeom>
        <a:solidFill>
          <a:srgbClr val="D9D9D9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1600" kern="1200" dirty="0"/>
            <a:t>Definir</a:t>
          </a:r>
        </a:p>
      </dsp:txBody>
      <dsp:txXfrm>
        <a:off x="23161" y="19514"/>
        <a:ext cx="1091746" cy="627232"/>
      </dsp:txXfrm>
    </dsp:sp>
    <dsp:sp modelId="{91599DA3-F280-4BCD-A33B-7B9F70E5EA5C}">
      <dsp:nvSpPr>
        <dsp:cNvPr id="0" name=""/>
        <dsp:cNvSpPr/>
      </dsp:nvSpPr>
      <dsp:spPr>
        <a:xfrm>
          <a:off x="1247499" y="192913"/>
          <a:ext cx="239724" cy="280432"/>
        </a:xfrm>
        <a:prstGeom prst="rightArrow">
          <a:avLst>
            <a:gd name="adj1" fmla="val 60000"/>
            <a:gd name="adj2" fmla="val 50000"/>
          </a:avLst>
        </a:prstGeom>
        <a:solidFill>
          <a:schemeClr val="bg1">
            <a:lumMod val="6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PE" sz="1600" kern="1200"/>
        </a:p>
      </dsp:txBody>
      <dsp:txXfrm>
        <a:off x="1247499" y="248999"/>
        <a:ext cx="167807" cy="168260"/>
      </dsp:txXfrm>
    </dsp:sp>
    <dsp:sp modelId="{4A433211-E46D-4716-8940-79F5B36BAF58}">
      <dsp:nvSpPr>
        <dsp:cNvPr id="0" name=""/>
        <dsp:cNvSpPr/>
      </dsp:nvSpPr>
      <dsp:spPr>
        <a:xfrm>
          <a:off x="1586731" y="0"/>
          <a:ext cx="1130774" cy="666260"/>
        </a:xfrm>
        <a:prstGeom prst="roundRect">
          <a:avLst>
            <a:gd name="adj" fmla="val 10000"/>
          </a:avLst>
        </a:prstGeom>
        <a:solidFill>
          <a:srgbClr val="D9D9D9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1600" kern="1200" dirty="0"/>
            <a:t>Medir</a:t>
          </a:r>
        </a:p>
      </dsp:txBody>
      <dsp:txXfrm>
        <a:off x="1606245" y="19514"/>
        <a:ext cx="1091746" cy="627232"/>
      </dsp:txXfrm>
    </dsp:sp>
    <dsp:sp modelId="{DDF31F74-ECC4-49F7-BA27-7F45148AB247}">
      <dsp:nvSpPr>
        <dsp:cNvPr id="0" name=""/>
        <dsp:cNvSpPr/>
      </dsp:nvSpPr>
      <dsp:spPr>
        <a:xfrm>
          <a:off x="2830583" y="192913"/>
          <a:ext cx="239724" cy="280432"/>
        </a:xfrm>
        <a:prstGeom prst="rightArrow">
          <a:avLst>
            <a:gd name="adj1" fmla="val 60000"/>
            <a:gd name="adj2" fmla="val 50000"/>
          </a:avLst>
        </a:prstGeom>
        <a:solidFill>
          <a:schemeClr val="bg1">
            <a:lumMod val="6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PE" sz="1600" kern="1200"/>
        </a:p>
      </dsp:txBody>
      <dsp:txXfrm>
        <a:off x="2830583" y="248999"/>
        <a:ext cx="167807" cy="168260"/>
      </dsp:txXfrm>
    </dsp:sp>
    <dsp:sp modelId="{1DF55FE8-2C7F-41CC-807E-28915C04FFED}">
      <dsp:nvSpPr>
        <dsp:cNvPr id="0" name=""/>
        <dsp:cNvSpPr/>
      </dsp:nvSpPr>
      <dsp:spPr>
        <a:xfrm>
          <a:off x="3169816" y="0"/>
          <a:ext cx="1130774" cy="666260"/>
        </a:xfrm>
        <a:prstGeom prst="roundRect">
          <a:avLst>
            <a:gd name="adj" fmla="val 10000"/>
          </a:avLst>
        </a:prstGeom>
        <a:solidFill>
          <a:srgbClr val="D9D9D9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1600" kern="1200" dirty="0"/>
            <a:t>Analizar</a:t>
          </a:r>
        </a:p>
      </dsp:txBody>
      <dsp:txXfrm>
        <a:off x="3189330" y="19514"/>
        <a:ext cx="1091746" cy="627232"/>
      </dsp:txXfrm>
    </dsp:sp>
    <dsp:sp modelId="{BEB5A5AA-1170-454A-9AE6-B9553F3621D3}">
      <dsp:nvSpPr>
        <dsp:cNvPr id="0" name=""/>
        <dsp:cNvSpPr/>
      </dsp:nvSpPr>
      <dsp:spPr>
        <a:xfrm>
          <a:off x="4413668" y="192913"/>
          <a:ext cx="239724" cy="280432"/>
        </a:xfrm>
        <a:prstGeom prst="rightArrow">
          <a:avLst>
            <a:gd name="adj1" fmla="val 60000"/>
            <a:gd name="adj2" fmla="val 50000"/>
          </a:avLst>
        </a:prstGeom>
        <a:solidFill>
          <a:schemeClr val="bg1">
            <a:lumMod val="6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PE" sz="1600" kern="1200"/>
        </a:p>
      </dsp:txBody>
      <dsp:txXfrm>
        <a:off x="4413668" y="248999"/>
        <a:ext cx="167807" cy="168260"/>
      </dsp:txXfrm>
    </dsp:sp>
    <dsp:sp modelId="{CE148838-629F-49FF-90FF-6B1280789278}">
      <dsp:nvSpPr>
        <dsp:cNvPr id="0" name=""/>
        <dsp:cNvSpPr/>
      </dsp:nvSpPr>
      <dsp:spPr>
        <a:xfrm>
          <a:off x="4752900" y="0"/>
          <a:ext cx="1130774" cy="666260"/>
        </a:xfrm>
        <a:prstGeom prst="roundRect">
          <a:avLst>
            <a:gd name="adj" fmla="val 10000"/>
          </a:avLst>
        </a:prstGeom>
        <a:solidFill>
          <a:srgbClr val="99C652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1600" kern="1200" dirty="0"/>
            <a:t>Mejorar</a:t>
          </a:r>
        </a:p>
      </dsp:txBody>
      <dsp:txXfrm>
        <a:off x="4772414" y="19514"/>
        <a:ext cx="1091746" cy="627232"/>
      </dsp:txXfrm>
    </dsp:sp>
    <dsp:sp modelId="{337986F0-E061-46E3-ABFE-760D7B6059F4}">
      <dsp:nvSpPr>
        <dsp:cNvPr id="0" name=""/>
        <dsp:cNvSpPr/>
      </dsp:nvSpPr>
      <dsp:spPr>
        <a:xfrm>
          <a:off x="5996752" y="192913"/>
          <a:ext cx="239724" cy="280432"/>
        </a:xfrm>
        <a:prstGeom prst="rightArrow">
          <a:avLst>
            <a:gd name="adj1" fmla="val 60000"/>
            <a:gd name="adj2" fmla="val 50000"/>
          </a:avLst>
        </a:prstGeom>
        <a:solidFill>
          <a:schemeClr val="bg1">
            <a:lumMod val="6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PE" sz="1600" kern="1200"/>
        </a:p>
      </dsp:txBody>
      <dsp:txXfrm>
        <a:off x="5996752" y="248999"/>
        <a:ext cx="167807" cy="168260"/>
      </dsp:txXfrm>
    </dsp:sp>
    <dsp:sp modelId="{5891D9E5-D840-4DF0-B94D-C8B95B502D60}">
      <dsp:nvSpPr>
        <dsp:cNvPr id="0" name=""/>
        <dsp:cNvSpPr/>
      </dsp:nvSpPr>
      <dsp:spPr>
        <a:xfrm>
          <a:off x="6335984" y="0"/>
          <a:ext cx="1130774" cy="666260"/>
        </a:xfrm>
        <a:prstGeom prst="roundRect">
          <a:avLst>
            <a:gd name="adj" fmla="val 10000"/>
          </a:avLst>
        </a:prstGeom>
        <a:solidFill>
          <a:schemeClr val="bg1">
            <a:lumMod val="8500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1600" kern="1200" dirty="0"/>
            <a:t>Controlar</a:t>
          </a:r>
        </a:p>
      </dsp:txBody>
      <dsp:txXfrm>
        <a:off x="6355498" y="19514"/>
        <a:ext cx="1091746" cy="627232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DCF3E84-36AB-4796-B048-7EF2DBDD639B}">
      <dsp:nvSpPr>
        <dsp:cNvPr id="0" name=""/>
        <dsp:cNvSpPr/>
      </dsp:nvSpPr>
      <dsp:spPr>
        <a:xfrm>
          <a:off x="3647" y="0"/>
          <a:ext cx="1130774" cy="666260"/>
        </a:xfrm>
        <a:prstGeom prst="roundRect">
          <a:avLst>
            <a:gd name="adj" fmla="val 10000"/>
          </a:avLst>
        </a:prstGeom>
        <a:solidFill>
          <a:srgbClr val="D9D9D9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1600" kern="1200" dirty="0"/>
            <a:t>Definir</a:t>
          </a:r>
        </a:p>
      </dsp:txBody>
      <dsp:txXfrm>
        <a:off x="23161" y="19514"/>
        <a:ext cx="1091746" cy="627232"/>
      </dsp:txXfrm>
    </dsp:sp>
    <dsp:sp modelId="{91599DA3-F280-4BCD-A33B-7B9F70E5EA5C}">
      <dsp:nvSpPr>
        <dsp:cNvPr id="0" name=""/>
        <dsp:cNvSpPr/>
      </dsp:nvSpPr>
      <dsp:spPr>
        <a:xfrm>
          <a:off x="1247499" y="192913"/>
          <a:ext cx="239724" cy="280432"/>
        </a:xfrm>
        <a:prstGeom prst="rightArrow">
          <a:avLst>
            <a:gd name="adj1" fmla="val 60000"/>
            <a:gd name="adj2" fmla="val 50000"/>
          </a:avLst>
        </a:prstGeom>
        <a:solidFill>
          <a:schemeClr val="bg1">
            <a:lumMod val="6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PE" sz="1600" kern="1200"/>
        </a:p>
      </dsp:txBody>
      <dsp:txXfrm>
        <a:off x="1247499" y="248999"/>
        <a:ext cx="167807" cy="168260"/>
      </dsp:txXfrm>
    </dsp:sp>
    <dsp:sp modelId="{4A433211-E46D-4716-8940-79F5B36BAF58}">
      <dsp:nvSpPr>
        <dsp:cNvPr id="0" name=""/>
        <dsp:cNvSpPr/>
      </dsp:nvSpPr>
      <dsp:spPr>
        <a:xfrm>
          <a:off x="1586731" y="0"/>
          <a:ext cx="1130774" cy="666260"/>
        </a:xfrm>
        <a:prstGeom prst="roundRect">
          <a:avLst>
            <a:gd name="adj" fmla="val 10000"/>
          </a:avLst>
        </a:prstGeom>
        <a:solidFill>
          <a:srgbClr val="D9D9D9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1600" kern="1200" dirty="0"/>
            <a:t>Medir</a:t>
          </a:r>
        </a:p>
      </dsp:txBody>
      <dsp:txXfrm>
        <a:off x="1606245" y="19514"/>
        <a:ext cx="1091746" cy="627232"/>
      </dsp:txXfrm>
    </dsp:sp>
    <dsp:sp modelId="{DDF31F74-ECC4-49F7-BA27-7F45148AB247}">
      <dsp:nvSpPr>
        <dsp:cNvPr id="0" name=""/>
        <dsp:cNvSpPr/>
      </dsp:nvSpPr>
      <dsp:spPr>
        <a:xfrm>
          <a:off x="2830583" y="192913"/>
          <a:ext cx="239724" cy="280432"/>
        </a:xfrm>
        <a:prstGeom prst="rightArrow">
          <a:avLst>
            <a:gd name="adj1" fmla="val 60000"/>
            <a:gd name="adj2" fmla="val 50000"/>
          </a:avLst>
        </a:prstGeom>
        <a:solidFill>
          <a:schemeClr val="bg1">
            <a:lumMod val="6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PE" sz="1600" kern="1200"/>
        </a:p>
      </dsp:txBody>
      <dsp:txXfrm>
        <a:off x="2830583" y="248999"/>
        <a:ext cx="167807" cy="168260"/>
      </dsp:txXfrm>
    </dsp:sp>
    <dsp:sp modelId="{1DF55FE8-2C7F-41CC-807E-28915C04FFED}">
      <dsp:nvSpPr>
        <dsp:cNvPr id="0" name=""/>
        <dsp:cNvSpPr/>
      </dsp:nvSpPr>
      <dsp:spPr>
        <a:xfrm>
          <a:off x="3169816" y="0"/>
          <a:ext cx="1130774" cy="666260"/>
        </a:xfrm>
        <a:prstGeom prst="roundRect">
          <a:avLst>
            <a:gd name="adj" fmla="val 10000"/>
          </a:avLst>
        </a:prstGeom>
        <a:solidFill>
          <a:srgbClr val="D9D9D9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1600" kern="1200" dirty="0"/>
            <a:t>Analizar</a:t>
          </a:r>
        </a:p>
      </dsp:txBody>
      <dsp:txXfrm>
        <a:off x="3189330" y="19514"/>
        <a:ext cx="1091746" cy="627232"/>
      </dsp:txXfrm>
    </dsp:sp>
    <dsp:sp modelId="{BEB5A5AA-1170-454A-9AE6-B9553F3621D3}">
      <dsp:nvSpPr>
        <dsp:cNvPr id="0" name=""/>
        <dsp:cNvSpPr/>
      </dsp:nvSpPr>
      <dsp:spPr>
        <a:xfrm>
          <a:off x="4413668" y="192913"/>
          <a:ext cx="239724" cy="280432"/>
        </a:xfrm>
        <a:prstGeom prst="rightArrow">
          <a:avLst>
            <a:gd name="adj1" fmla="val 60000"/>
            <a:gd name="adj2" fmla="val 50000"/>
          </a:avLst>
        </a:prstGeom>
        <a:solidFill>
          <a:schemeClr val="bg1">
            <a:lumMod val="6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PE" sz="1600" kern="1200"/>
        </a:p>
      </dsp:txBody>
      <dsp:txXfrm>
        <a:off x="4413668" y="248999"/>
        <a:ext cx="167807" cy="168260"/>
      </dsp:txXfrm>
    </dsp:sp>
    <dsp:sp modelId="{CE148838-629F-49FF-90FF-6B1280789278}">
      <dsp:nvSpPr>
        <dsp:cNvPr id="0" name=""/>
        <dsp:cNvSpPr/>
      </dsp:nvSpPr>
      <dsp:spPr>
        <a:xfrm>
          <a:off x="4752900" y="0"/>
          <a:ext cx="1130774" cy="666260"/>
        </a:xfrm>
        <a:prstGeom prst="roundRect">
          <a:avLst>
            <a:gd name="adj" fmla="val 10000"/>
          </a:avLst>
        </a:prstGeom>
        <a:solidFill>
          <a:srgbClr val="D9D9D9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1600" kern="1200" dirty="0"/>
            <a:t>Mejorar</a:t>
          </a:r>
        </a:p>
      </dsp:txBody>
      <dsp:txXfrm>
        <a:off x="4772414" y="19514"/>
        <a:ext cx="1091746" cy="627232"/>
      </dsp:txXfrm>
    </dsp:sp>
    <dsp:sp modelId="{337986F0-E061-46E3-ABFE-760D7B6059F4}">
      <dsp:nvSpPr>
        <dsp:cNvPr id="0" name=""/>
        <dsp:cNvSpPr/>
      </dsp:nvSpPr>
      <dsp:spPr>
        <a:xfrm>
          <a:off x="5996752" y="192913"/>
          <a:ext cx="239724" cy="280432"/>
        </a:xfrm>
        <a:prstGeom prst="rightArrow">
          <a:avLst>
            <a:gd name="adj1" fmla="val 60000"/>
            <a:gd name="adj2" fmla="val 50000"/>
          </a:avLst>
        </a:prstGeom>
        <a:solidFill>
          <a:schemeClr val="bg1">
            <a:lumMod val="6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PE" sz="1600" kern="1200"/>
        </a:p>
      </dsp:txBody>
      <dsp:txXfrm>
        <a:off x="5996752" y="248999"/>
        <a:ext cx="167807" cy="168260"/>
      </dsp:txXfrm>
    </dsp:sp>
    <dsp:sp modelId="{5891D9E5-D840-4DF0-B94D-C8B95B502D60}">
      <dsp:nvSpPr>
        <dsp:cNvPr id="0" name=""/>
        <dsp:cNvSpPr/>
      </dsp:nvSpPr>
      <dsp:spPr>
        <a:xfrm>
          <a:off x="6335984" y="0"/>
          <a:ext cx="1130774" cy="666260"/>
        </a:xfrm>
        <a:prstGeom prst="roundRect">
          <a:avLst>
            <a:gd name="adj" fmla="val 10000"/>
          </a:avLst>
        </a:prstGeom>
        <a:solidFill>
          <a:srgbClr val="92475C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1600" kern="1200" dirty="0"/>
            <a:t>Controlar</a:t>
          </a:r>
        </a:p>
      </dsp:txBody>
      <dsp:txXfrm>
        <a:off x="6355498" y="19514"/>
        <a:ext cx="1091746" cy="62723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DCF3E84-36AB-4796-B048-7EF2DBDD639B}">
      <dsp:nvSpPr>
        <dsp:cNvPr id="0" name=""/>
        <dsp:cNvSpPr/>
      </dsp:nvSpPr>
      <dsp:spPr>
        <a:xfrm>
          <a:off x="3647" y="0"/>
          <a:ext cx="1130774" cy="666260"/>
        </a:xfrm>
        <a:prstGeom prst="roundRect">
          <a:avLst>
            <a:gd name="adj" fmla="val 10000"/>
          </a:avLst>
        </a:prstGeom>
        <a:solidFill>
          <a:srgbClr val="0097A7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1600" kern="1200" dirty="0"/>
            <a:t>Definir</a:t>
          </a:r>
        </a:p>
      </dsp:txBody>
      <dsp:txXfrm>
        <a:off x="23161" y="19514"/>
        <a:ext cx="1091746" cy="627232"/>
      </dsp:txXfrm>
    </dsp:sp>
    <dsp:sp modelId="{91599DA3-F280-4BCD-A33B-7B9F70E5EA5C}">
      <dsp:nvSpPr>
        <dsp:cNvPr id="0" name=""/>
        <dsp:cNvSpPr/>
      </dsp:nvSpPr>
      <dsp:spPr>
        <a:xfrm>
          <a:off x="1247499" y="192913"/>
          <a:ext cx="239724" cy="280432"/>
        </a:xfrm>
        <a:prstGeom prst="rightArrow">
          <a:avLst>
            <a:gd name="adj1" fmla="val 60000"/>
            <a:gd name="adj2" fmla="val 50000"/>
          </a:avLst>
        </a:prstGeom>
        <a:solidFill>
          <a:schemeClr val="bg1">
            <a:lumMod val="6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PE" sz="1600" kern="1200"/>
        </a:p>
      </dsp:txBody>
      <dsp:txXfrm>
        <a:off x="1247499" y="248999"/>
        <a:ext cx="167807" cy="168260"/>
      </dsp:txXfrm>
    </dsp:sp>
    <dsp:sp modelId="{4A433211-E46D-4716-8940-79F5B36BAF58}">
      <dsp:nvSpPr>
        <dsp:cNvPr id="0" name=""/>
        <dsp:cNvSpPr/>
      </dsp:nvSpPr>
      <dsp:spPr>
        <a:xfrm>
          <a:off x="1586731" y="0"/>
          <a:ext cx="1130774" cy="666260"/>
        </a:xfrm>
        <a:prstGeom prst="roundRect">
          <a:avLst>
            <a:gd name="adj" fmla="val 10000"/>
          </a:avLst>
        </a:prstGeom>
        <a:solidFill>
          <a:srgbClr val="E5594B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1600" kern="1200" dirty="0"/>
            <a:t>Medir</a:t>
          </a:r>
        </a:p>
      </dsp:txBody>
      <dsp:txXfrm>
        <a:off x="1606245" y="19514"/>
        <a:ext cx="1091746" cy="627232"/>
      </dsp:txXfrm>
    </dsp:sp>
    <dsp:sp modelId="{DDF31F74-ECC4-49F7-BA27-7F45148AB247}">
      <dsp:nvSpPr>
        <dsp:cNvPr id="0" name=""/>
        <dsp:cNvSpPr/>
      </dsp:nvSpPr>
      <dsp:spPr>
        <a:xfrm>
          <a:off x="2830583" y="192913"/>
          <a:ext cx="239724" cy="280432"/>
        </a:xfrm>
        <a:prstGeom prst="rightArrow">
          <a:avLst>
            <a:gd name="adj1" fmla="val 60000"/>
            <a:gd name="adj2" fmla="val 50000"/>
          </a:avLst>
        </a:prstGeom>
        <a:solidFill>
          <a:schemeClr val="bg1">
            <a:lumMod val="6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PE" sz="1600" kern="1200"/>
        </a:p>
      </dsp:txBody>
      <dsp:txXfrm>
        <a:off x="2830583" y="248999"/>
        <a:ext cx="167807" cy="168260"/>
      </dsp:txXfrm>
    </dsp:sp>
    <dsp:sp modelId="{1DF55FE8-2C7F-41CC-807E-28915C04FFED}">
      <dsp:nvSpPr>
        <dsp:cNvPr id="0" name=""/>
        <dsp:cNvSpPr/>
      </dsp:nvSpPr>
      <dsp:spPr>
        <a:xfrm>
          <a:off x="3169816" y="0"/>
          <a:ext cx="1130774" cy="666260"/>
        </a:xfrm>
        <a:prstGeom prst="roundRect">
          <a:avLst>
            <a:gd name="adj" fmla="val 10000"/>
          </a:avLst>
        </a:prstGeom>
        <a:solidFill>
          <a:srgbClr val="67529F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1600" kern="1200" dirty="0"/>
            <a:t>Analizar</a:t>
          </a:r>
        </a:p>
      </dsp:txBody>
      <dsp:txXfrm>
        <a:off x="3189330" y="19514"/>
        <a:ext cx="1091746" cy="627232"/>
      </dsp:txXfrm>
    </dsp:sp>
    <dsp:sp modelId="{BEB5A5AA-1170-454A-9AE6-B9553F3621D3}">
      <dsp:nvSpPr>
        <dsp:cNvPr id="0" name=""/>
        <dsp:cNvSpPr/>
      </dsp:nvSpPr>
      <dsp:spPr>
        <a:xfrm>
          <a:off x="4413668" y="192913"/>
          <a:ext cx="239724" cy="280432"/>
        </a:xfrm>
        <a:prstGeom prst="rightArrow">
          <a:avLst>
            <a:gd name="adj1" fmla="val 60000"/>
            <a:gd name="adj2" fmla="val 50000"/>
          </a:avLst>
        </a:prstGeom>
        <a:solidFill>
          <a:schemeClr val="bg1">
            <a:lumMod val="6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PE" sz="1600" kern="1200"/>
        </a:p>
      </dsp:txBody>
      <dsp:txXfrm>
        <a:off x="4413668" y="248999"/>
        <a:ext cx="167807" cy="168260"/>
      </dsp:txXfrm>
    </dsp:sp>
    <dsp:sp modelId="{CE148838-629F-49FF-90FF-6B1280789278}">
      <dsp:nvSpPr>
        <dsp:cNvPr id="0" name=""/>
        <dsp:cNvSpPr/>
      </dsp:nvSpPr>
      <dsp:spPr>
        <a:xfrm>
          <a:off x="4752900" y="0"/>
          <a:ext cx="1130774" cy="666260"/>
        </a:xfrm>
        <a:prstGeom prst="roundRect">
          <a:avLst>
            <a:gd name="adj" fmla="val 10000"/>
          </a:avLst>
        </a:prstGeom>
        <a:solidFill>
          <a:srgbClr val="99C652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1600" kern="1200" dirty="0"/>
            <a:t>Mejorar</a:t>
          </a:r>
        </a:p>
      </dsp:txBody>
      <dsp:txXfrm>
        <a:off x="4772414" y="19514"/>
        <a:ext cx="1091746" cy="627232"/>
      </dsp:txXfrm>
    </dsp:sp>
    <dsp:sp modelId="{337986F0-E061-46E3-ABFE-760D7B6059F4}">
      <dsp:nvSpPr>
        <dsp:cNvPr id="0" name=""/>
        <dsp:cNvSpPr/>
      </dsp:nvSpPr>
      <dsp:spPr>
        <a:xfrm>
          <a:off x="5996752" y="192913"/>
          <a:ext cx="239724" cy="280432"/>
        </a:xfrm>
        <a:prstGeom prst="rightArrow">
          <a:avLst>
            <a:gd name="adj1" fmla="val 60000"/>
            <a:gd name="adj2" fmla="val 50000"/>
          </a:avLst>
        </a:prstGeom>
        <a:solidFill>
          <a:schemeClr val="bg1">
            <a:lumMod val="6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PE" sz="1600" kern="1200"/>
        </a:p>
      </dsp:txBody>
      <dsp:txXfrm>
        <a:off x="5996752" y="248999"/>
        <a:ext cx="167807" cy="168260"/>
      </dsp:txXfrm>
    </dsp:sp>
    <dsp:sp modelId="{5891D9E5-D840-4DF0-B94D-C8B95B502D60}">
      <dsp:nvSpPr>
        <dsp:cNvPr id="0" name=""/>
        <dsp:cNvSpPr/>
      </dsp:nvSpPr>
      <dsp:spPr>
        <a:xfrm>
          <a:off x="6335984" y="0"/>
          <a:ext cx="1130774" cy="666260"/>
        </a:xfrm>
        <a:prstGeom prst="roundRect">
          <a:avLst>
            <a:gd name="adj" fmla="val 10000"/>
          </a:avLst>
        </a:prstGeom>
        <a:solidFill>
          <a:srgbClr val="92475C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1600" kern="1200" dirty="0"/>
            <a:t>Controlar</a:t>
          </a:r>
        </a:p>
      </dsp:txBody>
      <dsp:txXfrm>
        <a:off x="6355498" y="19514"/>
        <a:ext cx="1091746" cy="62723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DCF3E84-36AB-4796-B048-7EF2DBDD639B}">
      <dsp:nvSpPr>
        <dsp:cNvPr id="0" name=""/>
        <dsp:cNvSpPr/>
      </dsp:nvSpPr>
      <dsp:spPr>
        <a:xfrm>
          <a:off x="3647" y="0"/>
          <a:ext cx="1130774" cy="666260"/>
        </a:xfrm>
        <a:prstGeom prst="roundRect">
          <a:avLst>
            <a:gd name="adj" fmla="val 10000"/>
          </a:avLst>
        </a:prstGeom>
        <a:solidFill>
          <a:srgbClr val="0097A7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1600" kern="1200" dirty="0"/>
            <a:t>Definir</a:t>
          </a:r>
        </a:p>
      </dsp:txBody>
      <dsp:txXfrm>
        <a:off x="23161" y="19514"/>
        <a:ext cx="1091746" cy="627232"/>
      </dsp:txXfrm>
    </dsp:sp>
    <dsp:sp modelId="{91599DA3-F280-4BCD-A33B-7B9F70E5EA5C}">
      <dsp:nvSpPr>
        <dsp:cNvPr id="0" name=""/>
        <dsp:cNvSpPr/>
      </dsp:nvSpPr>
      <dsp:spPr>
        <a:xfrm>
          <a:off x="1247499" y="192913"/>
          <a:ext cx="239724" cy="280432"/>
        </a:xfrm>
        <a:prstGeom prst="rightArrow">
          <a:avLst>
            <a:gd name="adj1" fmla="val 60000"/>
            <a:gd name="adj2" fmla="val 50000"/>
          </a:avLst>
        </a:prstGeom>
        <a:solidFill>
          <a:schemeClr val="bg1">
            <a:lumMod val="6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PE" sz="1600" kern="1200"/>
        </a:p>
      </dsp:txBody>
      <dsp:txXfrm>
        <a:off x="1247499" y="248999"/>
        <a:ext cx="167807" cy="168260"/>
      </dsp:txXfrm>
    </dsp:sp>
    <dsp:sp modelId="{4A433211-E46D-4716-8940-79F5B36BAF58}">
      <dsp:nvSpPr>
        <dsp:cNvPr id="0" name=""/>
        <dsp:cNvSpPr/>
      </dsp:nvSpPr>
      <dsp:spPr>
        <a:xfrm>
          <a:off x="1586731" y="0"/>
          <a:ext cx="1130774" cy="666260"/>
        </a:xfrm>
        <a:prstGeom prst="roundRect">
          <a:avLst>
            <a:gd name="adj" fmla="val 10000"/>
          </a:avLst>
        </a:prstGeom>
        <a:solidFill>
          <a:srgbClr val="E5594B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1600" kern="1200" dirty="0"/>
            <a:t>Medir</a:t>
          </a:r>
        </a:p>
      </dsp:txBody>
      <dsp:txXfrm>
        <a:off x="1606245" y="19514"/>
        <a:ext cx="1091746" cy="627232"/>
      </dsp:txXfrm>
    </dsp:sp>
    <dsp:sp modelId="{DDF31F74-ECC4-49F7-BA27-7F45148AB247}">
      <dsp:nvSpPr>
        <dsp:cNvPr id="0" name=""/>
        <dsp:cNvSpPr/>
      </dsp:nvSpPr>
      <dsp:spPr>
        <a:xfrm>
          <a:off x="2830583" y="192913"/>
          <a:ext cx="239724" cy="280432"/>
        </a:xfrm>
        <a:prstGeom prst="rightArrow">
          <a:avLst>
            <a:gd name="adj1" fmla="val 60000"/>
            <a:gd name="adj2" fmla="val 50000"/>
          </a:avLst>
        </a:prstGeom>
        <a:solidFill>
          <a:schemeClr val="bg1">
            <a:lumMod val="6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PE" sz="1600" kern="1200"/>
        </a:p>
      </dsp:txBody>
      <dsp:txXfrm>
        <a:off x="2830583" y="248999"/>
        <a:ext cx="167807" cy="168260"/>
      </dsp:txXfrm>
    </dsp:sp>
    <dsp:sp modelId="{1DF55FE8-2C7F-41CC-807E-28915C04FFED}">
      <dsp:nvSpPr>
        <dsp:cNvPr id="0" name=""/>
        <dsp:cNvSpPr/>
      </dsp:nvSpPr>
      <dsp:spPr>
        <a:xfrm>
          <a:off x="3169816" y="0"/>
          <a:ext cx="1130774" cy="666260"/>
        </a:xfrm>
        <a:prstGeom prst="roundRect">
          <a:avLst>
            <a:gd name="adj" fmla="val 10000"/>
          </a:avLst>
        </a:prstGeom>
        <a:solidFill>
          <a:srgbClr val="67529F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1600" kern="1200" dirty="0"/>
            <a:t>Analizar</a:t>
          </a:r>
        </a:p>
      </dsp:txBody>
      <dsp:txXfrm>
        <a:off x="3189330" y="19514"/>
        <a:ext cx="1091746" cy="627232"/>
      </dsp:txXfrm>
    </dsp:sp>
    <dsp:sp modelId="{BEB5A5AA-1170-454A-9AE6-B9553F3621D3}">
      <dsp:nvSpPr>
        <dsp:cNvPr id="0" name=""/>
        <dsp:cNvSpPr/>
      </dsp:nvSpPr>
      <dsp:spPr>
        <a:xfrm>
          <a:off x="4413668" y="192913"/>
          <a:ext cx="239724" cy="280432"/>
        </a:xfrm>
        <a:prstGeom prst="rightArrow">
          <a:avLst>
            <a:gd name="adj1" fmla="val 60000"/>
            <a:gd name="adj2" fmla="val 50000"/>
          </a:avLst>
        </a:prstGeom>
        <a:solidFill>
          <a:schemeClr val="bg1">
            <a:lumMod val="6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PE" sz="1600" kern="1200"/>
        </a:p>
      </dsp:txBody>
      <dsp:txXfrm>
        <a:off x="4413668" y="248999"/>
        <a:ext cx="167807" cy="168260"/>
      </dsp:txXfrm>
    </dsp:sp>
    <dsp:sp modelId="{CE148838-629F-49FF-90FF-6B1280789278}">
      <dsp:nvSpPr>
        <dsp:cNvPr id="0" name=""/>
        <dsp:cNvSpPr/>
      </dsp:nvSpPr>
      <dsp:spPr>
        <a:xfrm>
          <a:off x="4752900" y="0"/>
          <a:ext cx="1130774" cy="666260"/>
        </a:xfrm>
        <a:prstGeom prst="roundRect">
          <a:avLst>
            <a:gd name="adj" fmla="val 10000"/>
          </a:avLst>
        </a:prstGeom>
        <a:solidFill>
          <a:srgbClr val="99C652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1600" kern="1200" dirty="0"/>
            <a:t>Mejorar</a:t>
          </a:r>
        </a:p>
      </dsp:txBody>
      <dsp:txXfrm>
        <a:off x="4772414" y="19514"/>
        <a:ext cx="1091746" cy="627232"/>
      </dsp:txXfrm>
    </dsp:sp>
    <dsp:sp modelId="{337986F0-E061-46E3-ABFE-760D7B6059F4}">
      <dsp:nvSpPr>
        <dsp:cNvPr id="0" name=""/>
        <dsp:cNvSpPr/>
      </dsp:nvSpPr>
      <dsp:spPr>
        <a:xfrm>
          <a:off x="5996752" y="192913"/>
          <a:ext cx="239724" cy="280432"/>
        </a:xfrm>
        <a:prstGeom prst="rightArrow">
          <a:avLst>
            <a:gd name="adj1" fmla="val 60000"/>
            <a:gd name="adj2" fmla="val 50000"/>
          </a:avLst>
        </a:prstGeom>
        <a:solidFill>
          <a:schemeClr val="bg1">
            <a:lumMod val="6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PE" sz="1600" kern="1200"/>
        </a:p>
      </dsp:txBody>
      <dsp:txXfrm>
        <a:off x="5996752" y="248999"/>
        <a:ext cx="167807" cy="168260"/>
      </dsp:txXfrm>
    </dsp:sp>
    <dsp:sp modelId="{5891D9E5-D840-4DF0-B94D-C8B95B502D60}">
      <dsp:nvSpPr>
        <dsp:cNvPr id="0" name=""/>
        <dsp:cNvSpPr/>
      </dsp:nvSpPr>
      <dsp:spPr>
        <a:xfrm>
          <a:off x="6335984" y="0"/>
          <a:ext cx="1130774" cy="666260"/>
        </a:xfrm>
        <a:prstGeom prst="roundRect">
          <a:avLst>
            <a:gd name="adj" fmla="val 10000"/>
          </a:avLst>
        </a:prstGeom>
        <a:solidFill>
          <a:srgbClr val="92475C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1600" kern="1200" dirty="0"/>
            <a:t>Controlar</a:t>
          </a:r>
        </a:p>
      </dsp:txBody>
      <dsp:txXfrm>
        <a:off x="6355498" y="19514"/>
        <a:ext cx="1091746" cy="62723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DCF3E84-36AB-4796-B048-7EF2DBDD639B}">
      <dsp:nvSpPr>
        <dsp:cNvPr id="0" name=""/>
        <dsp:cNvSpPr/>
      </dsp:nvSpPr>
      <dsp:spPr>
        <a:xfrm>
          <a:off x="3647" y="0"/>
          <a:ext cx="1130774" cy="666260"/>
        </a:xfrm>
        <a:prstGeom prst="roundRect">
          <a:avLst>
            <a:gd name="adj" fmla="val 10000"/>
          </a:avLst>
        </a:prstGeom>
        <a:solidFill>
          <a:srgbClr val="0097A7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1600" kern="1200" dirty="0"/>
            <a:t>Definir</a:t>
          </a:r>
        </a:p>
      </dsp:txBody>
      <dsp:txXfrm>
        <a:off x="23161" y="19514"/>
        <a:ext cx="1091746" cy="627232"/>
      </dsp:txXfrm>
    </dsp:sp>
    <dsp:sp modelId="{91599DA3-F280-4BCD-A33B-7B9F70E5EA5C}">
      <dsp:nvSpPr>
        <dsp:cNvPr id="0" name=""/>
        <dsp:cNvSpPr/>
      </dsp:nvSpPr>
      <dsp:spPr>
        <a:xfrm>
          <a:off x="1247499" y="192913"/>
          <a:ext cx="239724" cy="280432"/>
        </a:xfrm>
        <a:prstGeom prst="rightArrow">
          <a:avLst>
            <a:gd name="adj1" fmla="val 60000"/>
            <a:gd name="adj2" fmla="val 50000"/>
          </a:avLst>
        </a:prstGeom>
        <a:solidFill>
          <a:schemeClr val="bg1">
            <a:lumMod val="6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PE" sz="1600" kern="1200"/>
        </a:p>
      </dsp:txBody>
      <dsp:txXfrm>
        <a:off x="1247499" y="248999"/>
        <a:ext cx="167807" cy="168260"/>
      </dsp:txXfrm>
    </dsp:sp>
    <dsp:sp modelId="{4A433211-E46D-4716-8940-79F5B36BAF58}">
      <dsp:nvSpPr>
        <dsp:cNvPr id="0" name=""/>
        <dsp:cNvSpPr/>
      </dsp:nvSpPr>
      <dsp:spPr>
        <a:xfrm>
          <a:off x="1586731" y="0"/>
          <a:ext cx="1130774" cy="666260"/>
        </a:xfrm>
        <a:prstGeom prst="roundRect">
          <a:avLst>
            <a:gd name="adj" fmla="val 10000"/>
          </a:avLst>
        </a:prstGeom>
        <a:solidFill>
          <a:srgbClr val="E5594B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1600" kern="1200" dirty="0"/>
            <a:t>Medir</a:t>
          </a:r>
        </a:p>
      </dsp:txBody>
      <dsp:txXfrm>
        <a:off x="1606245" y="19514"/>
        <a:ext cx="1091746" cy="627232"/>
      </dsp:txXfrm>
    </dsp:sp>
    <dsp:sp modelId="{DDF31F74-ECC4-49F7-BA27-7F45148AB247}">
      <dsp:nvSpPr>
        <dsp:cNvPr id="0" name=""/>
        <dsp:cNvSpPr/>
      </dsp:nvSpPr>
      <dsp:spPr>
        <a:xfrm>
          <a:off x="2830583" y="192913"/>
          <a:ext cx="239724" cy="280432"/>
        </a:xfrm>
        <a:prstGeom prst="rightArrow">
          <a:avLst>
            <a:gd name="adj1" fmla="val 60000"/>
            <a:gd name="adj2" fmla="val 50000"/>
          </a:avLst>
        </a:prstGeom>
        <a:solidFill>
          <a:schemeClr val="bg1">
            <a:lumMod val="6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PE" sz="1600" kern="1200"/>
        </a:p>
      </dsp:txBody>
      <dsp:txXfrm>
        <a:off x="2830583" y="248999"/>
        <a:ext cx="167807" cy="168260"/>
      </dsp:txXfrm>
    </dsp:sp>
    <dsp:sp modelId="{1DF55FE8-2C7F-41CC-807E-28915C04FFED}">
      <dsp:nvSpPr>
        <dsp:cNvPr id="0" name=""/>
        <dsp:cNvSpPr/>
      </dsp:nvSpPr>
      <dsp:spPr>
        <a:xfrm>
          <a:off x="3169816" y="0"/>
          <a:ext cx="1130774" cy="666260"/>
        </a:xfrm>
        <a:prstGeom prst="roundRect">
          <a:avLst>
            <a:gd name="adj" fmla="val 10000"/>
          </a:avLst>
        </a:prstGeom>
        <a:solidFill>
          <a:srgbClr val="67529F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1600" kern="1200" dirty="0"/>
            <a:t>Analizar</a:t>
          </a:r>
        </a:p>
      </dsp:txBody>
      <dsp:txXfrm>
        <a:off x="3189330" y="19514"/>
        <a:ext cx="1091746" cy="627232"/>
      </dsp:txXfrm>
    </dsp:sp>
    <dsp:sp modelId="{BEB5A5AA-1170-454A-9AE6-B9553F3621D3}">
      <dsp:nvSpPr>
        <dsp:cNvPr id="0" name=""/>
        <dsp:cNvSpPr/>
      </dsp:nvSpPr>
      <dsp:spPr>
        <a:xfrm>
          <a:off x="4413668" y="192913"/>
          <a:ext cx="239724" cy="280432"/>
        </a:xfrm>
        <a:prstGeom prst="rightArrow">
          <a:avLst>
            <a:gd name="adj1" fmla="val 60000"/>
            <a:gd name="adj2" fmla="val 50000"/>
          </a:avLst>
        </a:prstGeom>
        <a:solidFill>
          <a:schemeClr val="bg1">
            <a:lumMod val="6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PE" sz="1600" kern="1200"/>
        </a:p>
      </dsp:txBody>
      <dsp:txXfrm>
        <a:off x="4413668" y="248999"/>
        <a:ext cx="167807" cy="168260"/>
      </dsp:txXfrm>
    </dsp:sp>
    <dsp:sp modelId="{CE148838-629F-49FF-90FF-6B1280789278}">
      <dsp:nvSpPr>
        <dsp:cNvPr id="0" name=""/>
        <dsp:cNvSpPr/>
      </dsp:nvSpPr>
      <dsp:spPr>
        <a:xfrm>
          <a:off x="4752900" y="0"/>
          <a:ext cx="1130774" cy="666260"/>
        </a:xfrm>
        <a:prstGeom prst="roundRect">
          <a:avLst>
            <a:gd name="adj" fmla="val 10000"/>
          </a:avLst>
        </a:prstGeom>
        <a:solidFill>
          <a:srgbClr val="99C652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1600" kern="1200" dirty="0"/>
            <a:t>Mejorar</a:t>
          </a:r>
        </a:p>
      </dsp:txBody>
      <dsp:txXfrm>
        <a:off x="4772414" y="19514"/>
        <a:ext cx="1091746" cy="627232"/>
      </dsp:txXfrm>
    </dsp:sp>
    <dsp:sp modelId="{337986F0-E061-46E3-ABFE-760D7B6059F4}">
      <dsp:nvSpPr>
        <dsp:cNvPr id="0" name=""/>
        <dsp:cNvSpPr/>
      </dsp:nvSpPr>
      <dsp:spPr>
        <a:xfrm>
          <a:off x="5996752" y="192913"/>
          <a:ext cx="239724" cy="280432"/>
        </a:xfrm>
        <a:prstGeom prst="rightArrow">
          <a:avLst>
            <a:gd name="adj1" fmla="val 60000"/>
            <a:gd name="adj2" fmla="val 50000"/>
          </a:avLst>
        </a:prstGeom>
        <a:solidFill>
          <a:schemeClr val="bg1">
            <a:lumMod val="6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PE" sz="1600" kern="1200"/>
        </a:p>
      </dsp:txBody>
      <dsp:txXfrm>
        <a:off x="5996752" y="248999"/>
        <a:ext cx="167807" cy="168260"/>
      </dsp:txXfrm>
    </dsp:sp>
    <dsp:sp modelId="{5891D9E5-D840-4DF0-B94D-C8B95B502D60}">
      <dsp:nvSpPr>
        <dsp:cNvPr id="0" name=""/>
        <dsp:cNvSpPr/>
      </dsp:nvSpPr>
      <dsp:spPr>
        <a:xfrm>
          <a:off x="6335984" y="0"/>
          <a:ext cx="1130774" cy="666260"/>
        </a:xfrm>
        <a:prstGeom prst="roundRect">
          <a:avLst>
            <a:gd name="adj" fmla="val 10000"/>
          </a:avLst>
        </a:prstGeom>
        <a:solidFill>
          <a:srgbClr val="92475C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1600" kern="1200" dirty="0"/>
            <a:t>Controlar</a:t>
          </a:r>
        </a:p>
      </dsp:txBody>
      <dsp:txXfrm>
        <a:off x="6355498" y="19514"/>
        <a:ext cx="1091746" cy="62723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DCF3E84-36AB-4796-B048-7EF2DBDD639B}">
      <dsp:nvSpPr>
        <dsp:cNvPr id="0" name=""/>
        <dsp:cNvSpPr/>
      </dsp:nvSpPr>
      <dsp:spPr>
        <a:xfrm>
          <a:off x="3647" y="0"/>
          <a:ext cx="1130774" cy="666260"/>
        </a:xfrm>
        <a:prstGeom prst="roundRect">
          <a:avLst>
            <a:gd name="adj" fmla="val 10000"/>
          </a:avLst>
        </a:prstGeom>
        <a:solidFill>
          <a:srgbClr val="0097A7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1600" kern="1200" dirty="0"/>
            <a:t>Definir</a:t>
          </a:r>
        </a:p>
      </dsp:txBody>
      <dsp:txXfrm>
        <a:off x="23161" y="19514"/>
        <a:ext cx="1091746" cy="627232"/>
      </dsp:txXfrm>
    </dsp:sp>
    <dsp:sp modelId="{91599DA3-F280-4BCD-A33B-7B9F70E5EA5C}">
      <dsp:nvSpPr>
        <dsp:cNvPr id="0" name=""/>
        <dsp:cNvSpPr/>
      </dsp:nvSpPr>
      <dsp:spPr>
        <a:xfrm>
          <a:off x="1247499" y="192913"/>
          <a:ext cx="239724" cy="280432"/>
        </a:xfrm>
        <a:prstGeom prst="rightArrow">
          <a:avLst>
            <a:gd name="adj1" fmla="val 60000"/>
            <a:gd name="adj2" fmla="val 50000"/>
          </a:avLst>
        </a:prstGeom>
        <a:solidFill>
          <a:schemeClr val="bg1">
            <a:lumMod val="6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PE" sz="1600" kern="1200"/>
        </a:p>
      </dsp:txBody>
      <dsp:txXfrm>
        <a:off x="1247499" y="248999"/>
        <a:ext cx="167807" cy="168260"/>
      </dsp:txXfrm>
    </dsp:sp>
    <dsp:sp modelId="{4A433211-E46D-4716-8940-79F5B36BAF58}">
      <dsp:nvSpPr>
        <dsp:cNvPr id="0" name=""/>
        <dsp:cNvSpPr/>
      </dsp:nvSpPr>
      <dsp:spPr>
        <a:xfrm>
          <a:off x="1586731" y="0"/>
          <a:ext cx="1130774" cy="666260"/>
        </a:xfrm>
        <a:prstGeom prst="roundRect">
          <a:avLst>
            <a:gd name="adj" fmla="val 10000"/>
          </a:avLst>
        </a:prstGeom>
        <a:solidFill>
          <a:srgbClr val="E5594B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1600" kern="1200" dirty="0"/>
            <a:t>Medir</a:t>
          </a:r>
        </a:p>
      </dsp:txBody>
      <dsp:txXfrm>
        <a:off x="1606245" y="19514"/>
        <a:ext cx="1091746" cy="627232"/>
      </dsp:txXfrm>
    </dsp:sp>
    <dsp:sp modelId="{DDF31F74-ECC4-49F7-BA27-7F45148AB247}">
      <dsp:nvSpPr>
        <dsp:cNvPr id="0" name=""/>
        <dsp:cNvSpPr/>
      </dsp:nvSpPr>
      <dsp:spPr>
        <a:xfrm>
          <a:off x="2830583" y="192913"/>
          <a:ext cx="239724" cy="280432"/>
        </a:xfrm>
        <a:prstGeom prst="rightArrow">
          <a:avLst>
            <a:gd name="adj1" fmla="val 60000"/>
            <a:gd name="adj2" fmla="val 50000"/>
          </a:avLst>
        </a:prstGeom>
        <a:solidFill>
          <a:schemeClr val="bg1">
            <a:lumMod val="6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PE" sz="1600" kern="1200"/>
        </a:p>
      </dsp:txBody>
      <dsp:txXfrm>
        <a:off x="2830583" y="248999"/>
        <a:ext cx="167807" cy="168260"/>
      </dsp:txXfrm>
    </dsp:sp>
    <dsp:sp modelId="{1DF55FE8-2C7F-41CC-807E-28915C04FFED}">
      <dsp:nvSpPr>
        <dsp:cNvPr id="0" name=""/>
        <dsp:cNvSpPr/>
      </dsp:nvSpPr>
      <dsp:spPr>
        <a:xfrm>
          <a:off x="3169816" y="0"/>
          <a:ext cx="1130774" cy="666260"/>
        </a:xfrm>
        <a:prstGeom prst="roundRect">
          <a:avLst>
            <a:gd name="adj" fmla="val 10000"/>
          </a:avLst>
        </a:prstGeom>
        <a:solidFill>
          <a:srgbClr val="67529F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1600" kern="1200" dirty="0"/>
            <a:t>Analizar</a:t>
          </a:r>
        </a:p>
      </dsp:txBody>
      <dsp:txXfrm>
        <a:off x="3189330" y="19514"/>
        <a:ext cx="1091746" cy="627232"/>
      </dsp:txXfrm>
    </dsp:sp>
    <dsp:sp modelId="{BEB5A5AA-1170-454A-9AE6-B9553F3621D3}">
      <dsp:nvSpPr>
        <dsp:cNvPr id="0" name=""/>
        <dsp:cNvSpPr/>
      </dsp:nvSpPr>
      <dsp:spPr>
        <a:xfrm>
          <a:off x="4413668" y="192913"/>
          <a:ext cx="239724" cy="280432"/>
        </a:xfrm>
        <a:prstGeom prst="rightArrow">
          <a:avLst>
            <a:gd name="adj1" fmla="val 60000"/>
            <a:gd name="adj2" fmla="val 50000"/>
          </a:avLst>
        </a:prstGeom>
        <a:solidFill>
          <a:schemeClr val="bg1">
            <a:lumMod val="6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PE" sz="1600" kern="1200"/>
        </a:p>
      </dsp:txBody>
      <dsp:txXfrm>
        <a:off x="4413668" y="248999"/>
        <a:ext cx="167807" cy="168260"/>
      </dsp:txXfrm>
    </dsp:sp>
    <dsp:sp modelId="{CE148838-629F-49FF-90FF-6B1280789278}">
      <dsp:nvSpPr>
        <dsp:cNvPr id="0" name=""/>
        <dsp:cNvSpPr/>
      </dsp:nvSpPr>
      <dsp:spPr>
        <a:xfrm>
          <a:off x="4752900" y="0"/>
          <a:ext cx="1130774" cy="666260"/>
        </a:xfrm>
        <a:prstGeom prst="roundRect">
          <a:avLst>
            <a:gd name="adj" fmla="val 10000"/>
          </a:avLst>
        </a:prstGeom>
        <a:solidFill>
          <a:srgbClr val="99C652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1600" kern="1200" dirty="0"/>
            <a:t>Mejorar</a:t>
          </a:r>
        </a:p>
      </dsp:txBody>
      <dsp:txXfrm>
        <a:off x="4772414" y="19514"/>
        <a:ext cx="1091746" cy="627232"/>
      </dsp:txXfrm>
    </dsp:sp>
    <dsp:sp modelId="{337986F0-E061-46E3-ABFE-760D7B6059F4}">
      <dsp:nvSpPr>
        <dsp:cNvPr id="0" name=""/>
        <dsp:cNvSpPr/>
      </dsp:nvSpPr>
      <dsp:spPr>
        <a:xfrm>
          <a:off x="5996752" y="192913"/>
          <a:ext cx="239724" cy="280432"/>
        </a:xfrm>
        <a:prstGeom prst="rightArrow">
          <a:avLst>
            <a:gd name="adj1" fmla="val 60000"/>
            <a:gd name="adj2" fmla="val 50000"/>
          </a:avLst>
        </a:prstGeom>
        <a:solidFill>
          <a:schemeClr val="bg1">
            <a:lumMod val="6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PE" sz="1600" kern="1200"/>
        </a:p>
      </dsp:txBody>
      <dsp:txXfrm>
        <a:off x="5996752" y="248999"/>
        <a:ext cx="167807" cy="168260"/>
      </dsp:txXfrm>
    </dsp:sp>
    <dsp:sp modelId="{5891D9E5-D840-4DF0-B94D-C8B95B502D60}">
      <dsp:nvSpPr>
        <dsp:cNvPr id="0" name=""/>
        <dsp:cNvSpPr/>
      </dsp:nvSpPr>
      <dsp:spPr>
        <a:xfrm>
          <a:off x="6335984" y="0"/>
          <a:ext cx="1130774" cy="666260"/>
        </a:xfrm>
        <a:prstGeom prst="roundRect">
          <a:avLst>
            <a:gd name="adj" fmla="val 10000"/>
          </a:avLst>
        </a:prstGeom>
        <a:solidFill>
          <a:srgbClr val="92475C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1600" kern="1200" dirty="0"/>
            <a:t>Controlar</a:t>
          </a:r>
        </a:p>
      </dsp:txBody>
      <dsp:txXfrm>
        <a:off x="6355498" y="19514"/>
        <a:ext cx="1091746" cy="62723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DCF3E84-36AB-4796-B048-7EF2DBDD639B}">
      <dsp:nvSpPr>
        <dsp:cNvPr id="0" name=""/>
        <dsp:cNvSpPr/>
      </dsp:nvSpPr>
      <dsp:spPr>
        <a:xfrm>
          <a:off x="3647" y="0"/>
          <a:ext cx="1130774" cy="666260"/>
        </a:xfrm>
        <a:prstGeom prst="roundRect">
          <a:avLst>
            <a:gd name="adj" fmla="val 10000"/>
          </a:avLst>
        </a:prstGeom>
        <a:solidFill>
          <a:srgbClr val="0097A7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1600" kern="1200" dirty="0"/>
            <a:t>Definir</a:t>
          </a:r>
        </a:p>
      </dsp:txBody>
      <dsp:txXfrm>
        <a:off x="23161" y="19514"/>
        <a:ext cx="1091746" cy="627232"/>
      </dsp:txXfrm>
    </dsp:sp>
    <dsp:sp modelId="{91599DA3-F280-4BCD-A33B-7B9F70E5EA5C}">
      <dsp:nvSpPr>
        <dsp:cNvPr id="0" name=""/>
        <dsp:cNvSpPr/>
      </dsp:nvSpPr>
      <dsp:spPr>
        <a:xfrm>
          <a:off x="1247499" y="192913"/>
          <a:ext cx="239724" cy="280432"/>
        </a:xfrm>
        <a:prstGeom prst="rightArrow">
          <a:avLst>
            <a:gd name="adj1" fmla="val 60000"/>
            <a:gd name="adj2" fmla="val 50000"/>
          </a:avLst>
        </a:prstGeom>
        <a:solidFill>
          <a:schemeClr val="bg1">
            <a:lumMod val="6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PE" sz="1600" kern="1200"/>
        </a:p>
      </dsp:txBody>
      <dsp:txXfrm>
        <a:off x="1247499" y="248999"/>
        <a:ext cx="167807" cy="168260"/>
      </dsp:txXfrm>
    </dsp:sp>
    <dsp:sp modelId="{4A433211-E46D-4716-8940-79F5B36BAF58}">
      <dsp:nvSpPr>
        <dsp:cNvPr id="0" name=""/>
        <dsp:cNvSpPr/>
      </dsp:nvSpPr>
      <dsp:spPr>
        <a:xfrm>
          <a:off x="1586731" y="0"/>
          <a:ext cx="1130774" cy="666260"/>
        </a:xfrm>
        <a:prstGeom prst="roundRect">
          <a:avLst>
            <a:gd name="adj" fmla="val 10000"/>
          </a:avLst>
        </a:prstGeom>
        <a:solidFill>
          <a:srgbClr val="E5594B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1600" kern="1200" dirty="0"/>
            <a:t>Medir</a:t>
          </a:r>
        </a:p>
      </dsp:txBody>
      <dsp:txXfrm>
        <a:off x="1606245" y="19514"/>
        <a:ext cx="1091746" cy="627232"/>
      </dsp:txXfrm>
    </dsp:sp>
    <dsp:sp modelId="{DDF31F74-ECC4-49F7-BA27-7F45148AB247}">
      <dsp:nvSpPr>
        <dsp:cNvPr id="0" name=""/>
        <dsp:cNvSpPr/>
      </dsp:nvSpPr>
      <dsp:spPr>
        <a:xfrm>
          <a:off x="2830583" y="192913"/>
          <a:ext cx="239724" cy="280432"/>
        </a:xfrm>
        <a:prstGeom prst="rightArrow">
          <a:avLst>
            <a:gd name="adj1" fmla="val 60000"/>
            <a:gd name="adj2" fmla="val 50000"/>
          </a:avLst>
        </a:prstGeom>
        <a:solidFill>
          <a:schemeClr val="bg1">
            <a:lumMod val="6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PE" sz="1600" kern="1200"/>
        </a:p>
      </dsp:txBody>
      <dsp:txXfrm>
        <a:off x="2830583" y="248999"/>
        <a:ext cx="167807" cy="168260"/>
      </dsp:txXfrm>
    </dsp:sp>
    <dsp:sp modelId="{1DF55FE8-2C7F-41CC-807E-28915C04FFED}">
      <dsp:nvSpPr>
        <dsp:cNvPr id="0" name=""/>
        <dsp:cNvSpPr/>
      </dsp:nvSpPr>
      <dsp:spPr>
        <a:xfrm>
          <a:off x="3169816" y="0"/>
          <a:ext cx="1130774" cy="666260"/>
        </a:xfrm>
        <a:prstGeom prst="roundRect">
          <a:avLst>
            <a:gd name="adj" fmla="val 10000"/>
          </a:avLst>
        </a:prstGeom>
        <a:solidFill>
          <a:srgbClr val="67529F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1600" kern="1200" dirty="0"/>
            <a:t>Analizar</a:t>
          </a:r>
        </a:p>
      </dsp:txBody>
      <dsp:txXfrm>
        <a:off x="3189330" y="19514"/>
        <a:ext cx="1091746" cy="627232"/>
      </dsp:txXfrm>
    </dsp:sp>
    <dsp:sp modelId="{BEB5A5AA-1170-454A-9AE6-B9553F3621D3}">
      <dsp:nvSpPr>
        <dsp:cNvPr id="0" name=""/>
        <dsp:cNvSpPr/>
      </dsp:nvSpPr>
      <dsp:spPr>
        <a:xfrm>
          <a:off x="4413668" y="192913"/>
          <a:ext cx="239724" cy="280432"/>
        </a:xfrm>
        <a:prstGeom prst="rightArrow">
          <a:avLst>
            <a:gd name="adj1" fmla="val 60000"/>
            <a:gd name="adj2" fmla="val 50000"/>
          </a:avLst>
        </a:prstGeom>
        <a:solidFill>
          <a:schemeClr val="bg1">
            <a:lumMod val="6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PE" sz="1600" kern="1200"/>
        </a:p>
      </dsp:txBody>
      <dsp:txXfrm>
        <a:off x="4413668" y="248999"/>
        <a:ext cx="167807" cy="168260"/>
      </dsp:txXfrm>
    </dsp:sp>
    <dsp:sp modelId="{CE148838-629F-49FF-90FF-6B1280789278}">
      <dsp:nvSpPr>
        <dsp:cNvPr id="0" name=""/>
        <dsp:cNvSpPr/>
      </dsp:nvSpPr>
      <dsp:spPr>
        <a:xfrm>
          <a:off x="4752900" y="0"/>
          <a:ext cx="1130774" cy="666260"/>
        </a:xfrm>
        <a:prstGeom prst="roundRect">
          <a:avLst>
            <a:gd name="adj" fmla="val 10000"/>
          </a:avLst>
        </a:prstGeom>
        <a:solidFill>
          <a:srgbClr val="99C652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1600" kern="1200" dirty="0"/>
            <a:t>Mejorar</a:t>
          </a:r>
        </a:p>
      </dsp:txBody>
      <dsp:txXfrm>
        <a:off x="4772414" y="19514"/>
        <a:ext cx="1091746" cy="627232"/>
      </dsp:txXfrm>
    </dsp:sp>
    <dsp:sp modelId="{337986F0-E061-46E3-ABFE-760D7B6059F4}">
      <dsp:nvSpPr>
        <dsp:cNvPr id="0" name=""/>
        <dsp:cNvSpPr/>
      </dsp:nvSpPr>
      <dsp:spPr>
        <a:xfrm>
          <a:off x="5996752" y="192913"/>
          <a:ext cx="239724" cy="280432"/>
        </a:xfrm>
        <a:prstGeom prst="rightArrow">
          <a:avLst>
            <a:gd name="adj1" fmla="val 60000"/>
            <a:gd name="adj2" fmla="val 50000"/>
          </a:avLst>
        </a:prstGeom>
        <a:solidFill>
          <a:schemeClr val="bg1">
            <a:lumMod val="6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PE" sz="1600" kern="1200"/>
        </a:p>
      </dsp:txBody>
      <dsp:txXfrm>
        <a:off x="5996752" y="248999"/>
        <a:ext cx="167807" cy="168260"/>
      </dsp:txXfrm>
    </dsp:sp>
    <dsp:sp modelId="{5891D9E5-D840-4DF0-B94D-C8B95B502D60}">
      <dsp:nvSpPr>
        <dsp:cNvPr id="0" name=""/>
        <dsp:cNvSpPr/>
      </dsp:nvSpPr>
      <dsp:spPr>
        <a:xfrm>
          <a:off x="6335984" y="0"/>
          <a:ext cx="1130774" cy="666260"/>
        </a:xfrm>
        <a:prstGeom prst="roundRect">
          <a:avLst>
            <a:gd name="adj" fmla="val 10000"/>
          </a:avLst>
        </a:prstGeom>
        <a:solidFill>
          <a:srgbClr val="92475C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1600" kern="1200" dirty="0"/>
            <a:t>Controlar</a:t>
          </a:r>
        </a:p>
      </dsp:txBody>
      <dsp:txXfrm>
        <a:off x="6355498" y="19514"/>
        <a:ext cx="1091746" cy="62723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DCF3E84-36AB-4796-B048-7EF2DBDD639B}">
      <dsp:nvSpPr>
        <dsp:cNvPr id="0" name=""/>
        <dsp:cNvSpPr/>
      </dsp:nvSpPr>
      <dsp:spPr>
        <a:xfrm>
          <a:off x="3647" y="0"/>
          <a:ext cx="1130774" cy="666260"/>
        </a:xfrm>
        <a:prstGeom prst="roundRect">
          <a:avLst>
            <a:gd name="adj" fmla="val 10000"/>
          </a:avLst>
        </a:prstGeom>
        <a:solidFill>
          <a:srgbClr val="0097A7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1600" kern="1200" dirty="0"/>
            <a:t>Definir</a:t>
          </a:r>
        </a:p>
      </dsp:txBody>
      <dsp:txXfrm>
        <a:off x="23161" y="19514"/>
        <a:ext cx="1091746" cy="627232"/>
      </dsp:txXfrm>
    </dsp:sp>
    <dsp:sp modelId="{91599DA3-F280-4BCD-A33B-7B9F70E5EA5C}">
      <dsp:nvSpPr>
        <dsp:cNvPr id="0" name=""/>
        <dsp:cNvSpPr/>
      </dsp:nvSpPr>
      <dsp:spPr>
        <a:xfrm>
          <a:off x="1247499" y="192913"/>
          <a:ext cx="239724" cy="280432"/>
        </a:xfrm>
        <a:prstGeom prst="rightArrow">
          <a:avLst>
            <a:gd name="adj1" fmla="val 60000"/>
            <a:gd name="adj2" fmla="val 50000"/>
          </a:avLst>
        </a:prstGeom>
        <a:solidFill>
          <a:schemeClr val="bg1">
            <a:lumMod val="6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PE" sz="1600" kern="1200"/>
        </a:p>
      </dsp:txBody>
      <dsp:txXfrm>
        <a:off x="1247499" y="248999"/>
        <a:ext cx="167807" cy="168260"/>
      </dsp:txXfrm>
    </dsp:sp>
    <dsp:sp modelId="{4A433211-E46D-4716-8940-79F5B36BAF58}">
      <dsp:nvSpPr>
        <dsp:cNvPr id="0" name=""/>
        <dsp:cNvSpPr/>
      </dsp:nvSpPr>
      <dsp:spPr>
        <a:xfrm>
          <a:off x="1586731" y="0"/>
          <a:ext cx="1130774" cy="666260"/>
        </a:xfrm>
        <a:prstGeom prst="roundRect">
          <a:avLst>
            <a:gd name="adj" fmla="val 10000"/>
          </a:avLst>
        </a:prstGeom>
        <a:solidFill>
          <a:srgbClr val="E5594B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1600" kern="1200" dirty="0"/>
            <a:t>Medir</a:t>
          </a:r>
        </a:p>
      </dsp:txBody>
      <dsp:txXfrm>
        <a:off x="1606245" y="19514"/>
        <a:ext cx="1091746" cy="627232"/>
      </dsp:txXfrm>
    </dsp:sp>
    <dsp:sp modelId="{DDF31F74-ECC4-49F7-BA27-7F45148AB247}">
      <dsp:nvSpPr>
        <dsp:cNvPr id="0" name=""/>
        <dsp:cNvSpPr/>
      </dsp:nvSpPr>
      <dsp:spPr>
        <a:xfrm>
          <a:off x="2830583" y="192913"/>
          <a:ext cx="239724" cy="280432"/>
        </a:xfrm>
        <a:prstGeom prst="rightArrow">
          <a:avLst>
            <a:gd name="adj1" fmla="val 60000"/>
            <a:gd name="adj2" fmla="val 50000"/>
          </a:avLst>
        </a:prstGeom>
        <a:solidFill>
          <a:schemeClr val="bg1">
            <a:lumMod val="6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PE" sz="1600" kern="1200"/>
        </a:p>
      </dsp:txBody>
      <dsp:txXfrm>
        <a:off x="2830583" y="248999"/>
        <a:ext cx="167807" cy="168260"/>
      </dsp:txXfrm>
    </dsp:sp>
    <dsp:sp modelId="{1DF55FE8-2C7F-41CC-807E-28915C04FFED}">
      <dsp:nvSpPr>
        <dsp:cNvPr id="0" name=""/>
        <dsp:cNvSpPr/>
      </dsp:nvSpPr>
      <dsp:spPr>
        <a:xfrm>
          <a:off x="3169816" y="0"/>
          <a:ext cx="1130774" cy="666260"/>
        </a:xfrm>
        <a:prstGeom prst="roundRect">
          <a:avLst>
            <a:gd name="adj" fmla="val 10000"/>
          </a:avLst>
        </a:prstGeom>
        <a:solidFill>
          <a:srgbClr val="67529F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1600" kern="1200" dirty="0"/>
            <a:t>Analizar</a:t>
          </a:r>
        </a:p>
      </dsp:txBody>
      <dsp:txXfrm>
        <a:off x="3189330" y="19514"/>
        <a:ext cx="1091746" cy="627232"/>
      </dsp:txXfrm>
    </dsp:sp>
    <dsp:sp modelId="{BEB5A5AA-1170-454A-9AE6-B9553F3621D3}">
      <dsp:nvSpPr>
        <dsp:cNvPr id="0" name=""/>
        <dsp:cNvSpPr/>
      </dsp:nvSpPr>
      <dsp:spPr>
        <a:xfrm>
          <a:off x="4413668" y="192913"/>
          <a:ext cx="239724" cy="280432"/>
        </a:xfrm>
        <a:prstGeom prst="rightArrow">
          <a:avLst>
            <a:gd name="adj1" fmla="val 60000"/>
            <a:gd name="adj2" fmla="val 50000"/>
          </a:avLst>
        </a:prstGeom>
        <a:solidFill>
          <a:schemeClr val="bg1">
            <a:lumMod val="6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PE" sz="1600" kern="1200"/>
        </a:p>
      </dsp:txBody>
      <dsp:txXfrm>
        <a:off x="4413668" y="248999"/>
        <a:ext cx="167807" cy="168260"/>
      </dsp:txXfrm>
    </dsp:sp>
    <dsp:sp modelId="{CE148838-629F-49FF-90FF-6B1280789278}">
      <dsp:nvSpPr>
        <dsp:cNvPr id="0" name=""/>
        <dsp:cNvSpPr/>
      </dsp:nvSpPr>
      <dsp:spPr>
        <a:xfrm>
          <a:off x="4752900" y="0"/>
          <a:ext cx="1130774" cy="666260"/>
        </a:xfrm>
        <a:prstGeom prst="roundRect">
          <a:avLst>
            <a:gd name="adj" fmla="val 10000"/>
          </a:avLst>
        </a:prstGeom>
        <a:solidFill>
          <a:srgbClr val="99C652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1600" kern="1200" dirty="0"/>
            <a:t>Mejorar</a:t>
          </a:r>
        </a:p>
      </dsp:txBody>
      <dsp:txXfrm>
        <a:off x="4772414" y="19514"/>
        <a:ext cx="1091746" cy="627232"/>
      </dsp:txXfrm>
    </dsp:sp>
    <dsp:sp modelId="{337986F0-E061-46E3-ABFE-760D7B6059F4}">
      <dsp:nvSpPr>
        <dsp:cNvPr id="0" name=""/>
        <dsp:cNvSpPr/>
      </dsp:nvSpPr>
      <dsp:spPr>
        <a:xfrm>
          <a:off x="5996752" y="192913"/>
          <a:ext cx="239724" cy="280432"/>
        </a:xfrm>
        <a:prstGeom prst="rightArrow">
          <a:avLst>
            <a:gd name="adj1" fmla="val 60000"/>
            <a:gd name="adj2" fmla="val 50000"/>
          </a:avLst>
        </a:prstGeom>
        <a:solidFill>
          <a:schemeClr val="bg1">
            <a:lumMod val="6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PE" sz="1600" kern="1200"/>
        </a:p>
      </dsp:txBody>
      <dsp:txXfrm>
        <a:off x="5996752" y="248999"/>
        <a:ext cx="167807" cy="168260"/>
      </dsp:txXfrm>
    </dsp:sp>
    <dsp:sp modelId="{5891D9E5-D840-4DF0-B94D-C8B95B502D60}">
      <dsp:nvSpPr>
        <dsp:cNvPr id="0" name=""/>
        <dsp:cNvSpPr/>
      </dsp:nvSpPr>
      <dsp:spPr>
        <a:xfrm>
          <a:off x="6335984" y="0"/>
          <a:ext cx="1130774" cy="666260"/>
        </a:xfrm>
        <a:prstGeom prst="roundRect">
          <a:avLst>
            <a:gd name="adj" fmla="val 10000"/>
          </a:avLst>
        </a:prstGeom>
        <a:solidFill>
          <a:srgbClr val="92475C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1600" kern="1200" dirty="0"/>
            <a:t>Controlar</a:t>
          </a:r>
        </a:p>
      </dsp:txBody>
      <dsp:txXfrm>
        <a:off x="6355498" y="19514"/>
        <a:ext cx="1091746" cy="627232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DCF3E84-36AB-4796-B048-7EF2DBDD639B}">
      <dsp:nvSpPr>
        <dsp:cNvPr id="0" name=""/>
        <dsp:cNvSpPr/>
      </dsp:nvSpPr>
      <dsp:spPr>
        <a:xfrm>
          <a:off x="3647" y="0"/>
          <a:ext cx="1130774" cy="666260"/>
        </a:xfrm>
        <a:prstGeom prst="roundRect">
          <a:avLst>
            <a:gd name="adj" fmla="val 10000"/>
          </a:avLst>
        </a:prstGeom>
        <a:solidFill>
          <a:srgbClr val="0097A7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1600" kern="1200" dirty="0"/>
            <a:t>Definir</a:t>
          </a:r>
        </a:p>
      </dsp:txBody>
      <dsp:txXfrm>
        <a:off x="23161" y="19514"/>
        <a:ext cx="1091746" cy="627232"/>
      </dsp:txXfrm>
    </dsp:sp>
    <dsp:sp modelId="{91599DA3-F280-4BCD-A33B-7B9F70E5EA5C}">
      <dsp:nvSpPr>
        <dsp:cNvPr id="0" name=""/>
        <dsp:cNvSpPr/>
      </dsp:nvSpPr>
      <dsp:spPr>
        <a:xfrm>
          <a:off x="1247499" y="192913"/>
          <a:ext cx="239724" cy="280432"/>
        </a:xfrm>
        <a:prstGeom prst="rightArrow">
          <a:avLst>
            <a:gd name="adj1" fmla="val 60000"/>
            <a:gd name="adj2" fmla="val 50000"/>
          </a:avLst>
        </a:prstGeom>
        <a:solidFill>
          <a:schemeClr val="bg1">
            <a:lumMod val="6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PE" sz="1600" kern="1200"/>
        </a:p>
      </dsp:txBody>
      <dsp:txXfrm>
        <a:off x="1247499" y="248999"/>
        <a:ext cx="167807" cy="168260"/>
      </dsp:txXfrm>
    </dsp:sp>
    <dsp:sp modelId="{4A433211-E46D-4716-8940-79F5B36BAF58}">
      <dsp:nvSpPr>
        <dsp:cNvPr id="0" name=""/>
        <dsp:cNvSpPr/>
      </dsp:nvSpPr>
      <dsp:spPr>
        <a:xfrm>
          <a:off x="1586731" y="0"/>
          <a:ext cx="1130774" cy="666260"/>
        </a:xfrm>
        <a:prstGeom prst="roundRect">
          <a:avLst>
            <a:gd name="adj" fmla="val 10000"/>
          </a:avLst>
        </a:prstGeom>
        <a:solidFill>
          <a:schemeClr val="bg1">
            <a:lumMod val="8500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1600" kern="1200" dirty="0"/>
            <a:t>Medir</a:t>
          </a:r>
        </a:p>
      </dsp:txBody>
      <dsp:txXfrm>
        <a:off x="1606245" y="19514"/>
        <a:ext cx="1091746" cy="627232"/>
      </dsp:txXfrm>
    </dsp:sp>
    <dsp:sp modelId="{DDF31F74-ECC4-49F7-BA27-7F45148AB247}">
      <dsp:nvSpPr>
        <dsp:cNvPr id="0" name=""/>
        <dsp:cNvSpPr/>
      </dsp:nvSpPr>
      <dsp:spPr>
        <a:xfrm>
          <a:off x="2830583" y="192913"/>
          <a:ext cx="239724" cy="280432"/>
        </a:xfrm>
        <a:prstGeom prst="rightArrow">
          <a:avLst>
            <a:gd name="adj1" fmla="val 60000"/>
            <a:gd name="adj2" fmla="val 50000"/>
          </a:avLst>
        </a:prstGeom>
        <a:solidFill>
          <a:schemeClr val="bg1">
            <a:lumMod val="6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PE" sz="1600" kern="1200"/>
        </a:p>
      </dsp:txBody>
      <dsp:txXfrm>
        <a:off x="2830583" y="248999"/>
        <a:ext cx="167807" cy="168260"/>
      </dsp:txXfrm>
    </dsp:sp>
    <dsp:sp modelId="{1DF55FE8-2C7F-41CC-807E-28915C04FFED}">
      <dsp:nvSpPr>
        <dsp:cNvPr id="0" name=""/>
        <dsp:cNvSpPr/>
      </dsp:nvSpPr>
      <dsp:spPr>
        <a:xfrm>
          <a:off x="3169816" y="0"/>
          <a:ext cx="1130774" cy="666260"/>
        </a:xfrm>
        <a:prstGeom prst="roundRect">
          <a:avLst>
            <a:gd name="adj" fmla="val 10000"/>
          </a:avLst>
        </a:prstGeom>
        <a:solidFill>
          <a:schemeClr val="bg1">
            <a:lumMod val="8500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1600" kern="1200" dirty="0"/>
            <a:t>Analizar</a:t>
          </a:r>
        </a:p>
      </dsp:txBody>
      <dsp:txXfrm>
        <a:off x="3189330" y="19514"/>
        <a:ext cx="1091746" cy="627232"/>
      </dsp:txXfrm>
    </dsp:sp>
    <dsp:sp modelId="{BEB5A5AA-1170-454A-9AE6-B9553F3621D3}">
      <dsp:nvSpPr>
        <dsp:cNvPr id="0" name=""/>
        <dsp:cNvSpPr/>
      </dsp:nvSpPr>
      <dsp:spPr>
        <a:xfrm>
          <a:off x="4413668" y="192913"/>
          <a:ext cx="239724" cy="280432"/>
        </a:xfrm>
        <a:prstGeom prst="rightArrow">
          <a:avLst>
            <a:gd name="adj1" fmla="val 60000"/>
            <a:gd name="adj2" fmla="val 50000"/>
          </a:avLst>
        </a:prstGeom>
        <a:solidFill>
          <a:schemeClr val="bg1">
            <a:lumMod val="6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PE" sz="1600" kern="1200"/>
        </a:p>
      </dsp:txBody>
      <dsp:txXfrm>
        <a:off x="4413668" y="248999"/>
        <a:ext cx="167807" cy="168260"/>
      </dsp:txXfrm>
    </dsp:sp>
    <dsp:sp modelId="{CE148838-629F-49FF-90FF-6B1280789278}">
      <dsp:nvSpPr>
        <dsp:cNvPr id="0" name=""/>
        <dsp:cNvSpPr/>
      </dsp:nvSpPr>
      <dsp:spPr>
        <a:xfrm>
          <a:off x="4752900" y="0"/>
          <a:ext cx="1130774" cy="666260"/>
        </a:xfrm>
        <a:prstGeom prst="roundRect">
          <a:avLst>
            <a:gd name="adj" fmla="val 10000"/>
          </a:avLst>
        </a:prstGeom>
        <a:solidFill>
          <a:schemeClr val="bg1">
            <a:lumMod val="8500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1600" kern="1200" dirty="0"/>
            <a:t>Mejorar</a:t>
          </a:r>
        </a:p>
      </dsp:txBody>
      <dsp:txXfrm>
        <a:off x="4772414" y="19514"/>
        <a:ext cx="1091746" cy="627232"/>
      </dsp:txXfrm>
    </dsp:sp>
    <dsp:sp modelId="{337986F0-E061-46E3-ABFE-760D7B6059F4}">
      <dsp:nvSpPr>
        <dsp:cNvPr id="0" name=""/>
        <dsp:cNvSpPr/>
      </dsp:nvSpPr>
      <dsp:spPr>
        <a:xfrm>
          <a:off x="5996752" y="192913"/>
          <a:ext cx="239724" cy="280432"/>
        </a:xfrm>
        <a:prstGeom prst="rightArrow">
          <a:avLst>
            <a:gd name="adj1" fmla="val 60000"/>
            <a:gd name="adj2" fmla="val 50000"/>
          </a:avLst>
        </a:prstGeom>
        <a:solidFill>
          <a:schemeClr val="bg1">
            <a:lumMod val="6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PE" sz="1600" kern="1200"/>
        </a:p>
      </dsp:txBody>
      <dsp:txXfrm>
        <a:off x="5996752" y="248999"/>
        <a:ext cx="167807" cy="168260"/>
      </dsp:txXfrm>
    </dsp:sp>
    <dsp:sp modelId="{5891D9E5-D840-4DF0-B94D-C8B95B502D60}">
      <dsp:nvSpPr>
        <dsp:cNvPr id="0" name=""/>
        <dsp:cNvSpPr/>
      </dsp:nvSpPr>
      <dsp:spPr>
        <a:xfrm>
          <a:off x="6335984" y="0"/>
          <a:ext cx="1130774" cy="666260"/>
        </a:xfrm>
        <a:prstGeom prst="roundRect">
          <a:avLst>
            <a:gd name="adj" fmla="val 10000"/>
          </a:avLst>
        </a:prstGeom>
        <a:solidFill>
          <a:schemeClr val="bg1">
            <a:lumMod val="8500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1600" kern="1200" dirty="0"/>
            <a:t>Controlar</a:t>
          </a:r>
        </a:p>
      </dsp:txBody>
      <dsp:txXfrm>
        <a:off x="6355498" y="19514"/>
        <a:ext cx="1091746" cy="627232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DCF3E84-36AB-4796-B048-7EF2DBDD639B}">
      <dsp:nvSpPr>
        <dsp:cNvPr id="0" name=""/>
        <dsp:cNvSpPr/>
      </dsp:nvSpPr>
      <dsp:spPr>
        <a:xfrm>
          <a:off x="3647" y="0"/>
          <a:ext cx="1130774" cy="666260"/>
        </a:xfrm>
        <a:prstGeom prst="roundRect">
          <a:avLst>
            <a:gd name="adj" fmla="val 10000"/>
          </a:avLst>
        </a:prstGeom>
        <a:solidFill>
          <a:srgbClr val="D9D9D9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1600" kern="1200" dirty="0"/>
            <a:t>Definir</a:t>
          </a:r>
        </a:p>
      </dsp:txBody>
      <dsp:txXfrm>
        <a:off x="23161" y="19514"/>
        <a:ext cx="1091746" cy="627232"/>
      </dsp:txXfrm>
    </dsp:sp>
    <dsp:sp modelId="{91599DA3-F280-4BCD-A33B-7B9F70E5EA5C}">
      <dsp:nvSpPr>
        <dsp:cNvPr id="0" name=""/>
        <dsp:cNvSpPr/>
      </dsp:nvSpPr>
      <dsp:spPr>
        <a:xfrm>
          <a:off x="1247499" y="192913"/>
          <a:ext cx="239724" cy="280432"/>
        </a:xfrm>
        <a:prstGeom prst="rightArrow">
          <a:avLst>
            <a:gd name="adj1" fmla="val 60000"/>
            <a:gd name="adj2" fmla="val 50000"/>
          </a:avLst>
        </a:prstGeom>
        <a:solidFill>
          <a:schemeClr val="bg1">
            <a:lumMod val="6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PE" sz="1600" kern="1200"/>
        </a:p>
      </dsp:txBody>
      <dsp:txXfrm>
        <a:off x="1247499" y="248999"/>
        <a:ext cx="167807" cy="168260"/>
      </dsp:txXfrm>
    </dsp:sp>
    <dsp:sp modelId="{4A433211-E46D-4716-8940-79F5B36BAF58}">
      <dsp:nvSpPr>
        <dsp:cNvPr id="0" name=""/>
        <dsp:cNvSpPr/>
      </dsp:nvSpPr>
      <dsp:spPr>
        <a:xfrm>
          <a:off x="1586731" y="0"/>
          <a:ext cx="1130774" cy="666260"/>
        </a:xfrm>
        <a:prstGeom prst="roundRect">
          <a:avLst>
            <a:gd name="adj" fmla="val 10000"/>
          </a:avLst>
        </a:prstGeom>
        <a:solidFill>
          <a:srgbClr val="E5594B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1600" kern="1200" dirty="0"/>
            <a:t>Medir</a:t>
          </a:r>
        </a:p>
      </dsp:txBody>
      <dsp:txXfrm>
        <a:off x="1606245" y="19514"/>
        <a:ext cx="1091746" cy="627232"/>
      </dsp:txXfrm>
    </dsp:sp>
    <dsp:sp modelId="{DDF31F74-ECC4-49F7-BA27-7F45148AB247}">
      <dsp:nvSpPr>
        <dsp:cNvPr id="0" name=""/>
        <dsp:cNvSpPr/>
      </dsp:nvSpPr>
      <dsp:spPr>
        <a:xfrm>
          <a:off x="2830583" y="192913"/>
          <a:ext cx="239724" cy="280432"/>
        </a:xfrm>
        <a:prstGeom prst="rightArrow">
          <a:avLst>
            <a:gd name="adj1" fmla="val 60000"/>
            <a:gd name="adj2" fmla="val 50000"/>
          </a:avLst>
        </a:prstGeom>
        <a:solidFill>
          <a:schemeClr val="bg1">
            <a:lumMod val="6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PE" sz="1600" kern="1200"/>
        </a:p>
      </dsp:txBody>
      <dsp:txXfrm>
        <a:off x="2830583" y="248999"/>
        <a:ext cx="167807" cy="168260"/>
      </dsp:txXfrm>
    </dsp:sp>
    <dsp:sp modelId="{1DF55FE8-2C7F-41CC-807E-28915C04FFED}">
      <dsp:nvSpPr>
        <dsp:cNvPr id="0" name=""/>
        <dsp:cNvSpPr/>
      </dsp:nvSpPr>
      <dsp:spPr>
        <a:xfrm>
          <a:off x="3169816" y="0"/>
          <a:ext cx="1130774" cy="666260"/>
        </a:xfrm>
        <a:prstGeom prst="roundRect">
          <a:avLst>
            <a:gd name="adj" fmla="val 10000"/>
          </a:avLst>
        </a:prstGeom>
        <a:solidFill>
          <a:schemeClr val="bg1">
            <a:lumMod val="8500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1600" kern="1200" dirty="0"/>
            <a:t>Analizar</a:t>
          </a:r>
        </a:p>
      </dsp:txBody>
      <dsp:txXfrm>
        <a:off x="3189330" y="19514"/>
        <a:ext cx="1091746" cy="627232"/>
      </dsp:txXfrm>
    </dsp:sp>
    <dsp:sp modelId="{BEB5A5AA-1170-454A-9AE6-B9553F3621D3}">
      <dsp:nvSpPr>
        <dsp:cNvPr id="0" name=""/>
        <dsp:cNvSpPr/>
      </dsp:nvSpPr>
      <dsp:spPr>
        <a:xfrm>
          <a:off x="4413668" y="192913"/>
          <a:ext cx="239724" cy="280432"/>
        </a:xfrm>
        <a:prstGeom prst="rightArrow">
          <a:avLst>
            <a:gd name="adj1" fmla="val 60000"/>
            <a:gd name="adj2" fmla="val 50000"/>
          </a:avLst>
        </a:prstGeom>
        <a:solidFill>
          <a:schemeClr val="bg1">
            <a:lumMod val="6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PE" sz="1600" kern="1200"/>
        </a:p>
      </dsp:txBody>
      <dsp:txXfrm>
        <a:off x="4413668" y="248999"/>
        <a:ext cx="167807" cy="168260"/>
      </dsp:txXfrm>
    </dsp:sp>
    <dsp:sp modelId="{CE148838-629F-49FF-90FF-6B1280789278}">
      <dsp:nvSpPr>
        <dsp:cNvPr id="0" name=""/>
        <dsp:cNvSpPr/>
      </dsp:nvSpPr>
      <dsp:spPr>
        <a:xfrm>
          <a:off x="4752900" y="0"/>
          <a:ext cx="1130774" cy="666260"/>
        </a:xfrm>
        <a:prstGeom prst="roundRect">
          <a:avLst>
            <a:gd name="adj" fmla="val 10000"/>
          </a:avLst>
        </a:prstGeom>
        <a:solidFill>
          <a:schemeClr val="bg1">
            <a:lumMod val="8500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1600" kern="1200" dirty="0"/>
            <a:t>Mejorar</a:t>
          </a:r>
        </a:p>
      </dsp:txBody>
      <dsp:txXfrm>
        <a:off x="4772414" y="19514"/>
        <a:ext cx="1091746" cy="627232"/>
      </dsp:txXfrm>
    </dsp:sp>
    <dsp:sp modelId="{337986F0-E061-46E3-ABFE-760D7B6059F4}">
      <dsp:nvSpPr>
        <dsp:cNvPr id="0" name=""/>
        <dsp:cNvSpPr/>
      </dsp:nvSpPr>
      <dsp:spPr>
        <a:xfrm>
          <a:off x="5996752" y="192913"/>
          <a:ext cx="239724" cy="280432"/>
        </a:xfrm>
        <a:prstGeom prst="rightArrow">
          <a:avLst>
            <a:gd name="adj1" fmla="val 60000"/>
            <a:gd name="adj2" fmla="val 50000"/>
          </a:avLst>
        </a:prstGeom>
        <a:solidFill>
          <a:schemeClr val="bg1">
            <a:lumMod val="6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PE" sz="1600" kern="1200"/>
        </a:p>
      </dsp:txBody>
      <dsp:txXfrm>
        <a:off x="5996752" y="248999"/>
        <a:ext cx="167807" cy="168260"/>
      </dsp:txXfrm>
    </dsp:sp>
    <dsp:sp modelId="{5891D9E5-D840-4DF0-B94D-C8B95B502D60}">
      <dsp:nvSpPr>
        <dsp:cNvPr id="0" name=""/>
        <dsp:cNvSpPr/>
      </dsp:nvSpPr>
      <dsp:spPr>
        <a:xfrm>
          <a:off x="6335984" y="0"/>
          <a:ext cx="1130774" cy="666260"/>
        </a:xfrm>
        <a:prstGeom prst="roundRect">
          <a:avLst>
            <a:gd name="adj" fmla="val 10000"/>
          </a:avLst>
        </a:prstGeom>
        <a:solidFill>
          <a:schemeClr val="bg1">
            <a:lumMod val="8500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1600" kern="1200" dirty="0"/>
            <a:t>Controlar</a:t>
          </a:r>
        </a:p>
      </dsp:txBody>
      <dsp:txXfrm>
        <a:off x="6355498" y="19514"/>
        <a:ext cx="1091746" cy="62723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932DC7-834F-6148-86AF-F72164F7FFC1}" type="datetimeFigureOut">
              <a:rPr lang="es-ES" smtClean="0"/>
              <a:t>12/11/2020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EA6FD5-E31A-6D44-BE80-5A94AC694FC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265184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PE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DF1720-AE80-4069-8D89-2C76E8AFD874}" type="datetimeFigureOut">
              <a:rPr lang="es-PE" smtClean="0"/>
              <a:t>12/11/2020</a:t>
            </a:fld>
            <a:endParaRPr lang="es-PE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PE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P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6700CA-E45F-416D-B659-25554F846B43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2485270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6700CA-E45F-416D-B659-25554F846B43}" type="slidenum">
              <a:rPr lang="es-PE" smtClean="0"/>
              <a:t>3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9079357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PE" sz="1600" dirty="0"/>
              <a:t>El enfoque de la metodología Six Sigma está en identificar las entradas que, estadísticamente, tienen mayor significancia en el impacto que tendrán en el resultado final para el cliente.</a:t>
            </a:r>
          </a:p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6700CA-E45F-416D-B659-25554F846B43}" type="slidenum">
              <a:rPr lang="es-PE" smtClean="0"/>
              <a:t>17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6854608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PE" sz="1600" dirty="0"/>
              <a:t>El enfoque de la metodología Six Sigma está en identificar las entradas que, estadísticamente, tienen mayor significancia en el impacto que tendrán en el resultado final para el cliente.</a:t>
            </a:r>
          </a:p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6700CA-E45F-416D-B659-25554F846B43}" type="slidenum">
              <a:rPr lang="es-PE" smtClean="0"/>
              <a:t>18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0955594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PE" sz="1600" dirty="0"/>
              <a:t>El enfoque de la metodología Six Sigma está en identificar las entradas que, estadísticamente, tienen mayor significancia en el impacto que tendrán en el resultado final para el cliente.</a:t>
            </a:r>
          </a:p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6700CA-E45F-416D-B659-25554F846B43}" type="slidenum">
              <a:rPr lang="es-PE" smtClean="0"/>
              <a:t>19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1903028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PE" sz="1600" dirty="0"/>
              <a:t>El enfoque de la metodología Six Sigma está en identificar las entradas que, estadísticamente, tienen mayor significancia en el impacto que tendrán en el resultado final para el cliente.</a:t>
            </a:r>
          </a:p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6700CA-E45F-416D-B659-25554F846B43}" type="slidenum">
              <a:rPr lang="es-PE" smtClean="0"/>
              <a:t>20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7950197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PE" sz="1600" dirty="0"/>
              <a:t>El enfoque de la metodología Six Sigma está en identificar las entradas que, estadísticamente, tienen mayor significancia en el impacto que tendrán en el resultado final para el cliente.</a:t>
            </a:r>
          </a:p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6700CA-E45F-416D-B659-25554F846B43}" type="slidenum">
              <a:rPr lang="es-PE" smtClean="0"/>
              <a:t>21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4274266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PE" sz="1600" dirty="0"/>
              <a:t>Herramientas y métodos que se utilizan en cada fase, las cuales generan uno o mas productos.</a:t>
            </a:r>
          </a:p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6700CA-E45F-416D-B659-25554F846B43}" type="slidenum">
              <a:rPr lang="es-PE" smtClean="0"/>
              <a:t>22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9116775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PE" sz="1600" dirty="0"/>
              <a:t>Herramientas y métodos que se utilizan en cada fase, las cuales generan uno o mas productos.</a:t>
            </a:r>
          </a:p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6700CA-E45F-416D-B659-25554F846B43}" type="slidenum">
              <a:rPr lang="es-PE" smtClean="0"/>
              <a:t>23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7980141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PE" sz="1600" dirty="0"/>
              <a:t>Herramientas y métodos que se utilizan en cada fase, las cuales generan uno o mas productos.</a:t>
            </a:r>
          </a:p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6700CA-E45F-416D-B659-25554F846B43}" type="slidenum">
              <a:rPr lang="es-PE" smtClean="0"/>
              <a:t>24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343813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PE" sz="1600" dirty="0"/>
              <a:t>Herramientas y métodos que se utilizan en cada fase, las cuales generan uno o mas productos.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6700CA-E45F-416D-B659-25554F846B43}" type="slidenum">
              <a:rPr lang="es-PE" smtClean="0"/>
              <a:t>25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72420787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PE" sz="1600" dirty="0"/>
              <a:t>Herramientas y métodos que se utilizan en cada fase, las cuales generan uno o mas productos.</a:t>
            </a:r>
          </a:p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6700CA-E45F-416D-B659-25554F846B43}" type="slidenum">
              <a:rPr lang="es-PE" smtClean="0"/>
              <a:t>26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2748299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6700CA-E45F-416D-B659-25554F846B43}" type="slidenum">
              <a:rPr lang="es-PE" smtClean="0"/>
              <a:t>5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9491887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PE" sz="1600" dirty="0"/>
              <a:t>Ejemplo de defectos en la industria de la aviación. </a:t>
            </a:r>
          </a:p>
          <a:p>
            <a:r>
              <a:rPr lang="es-PE" sz="1600" dirty="0"/>
              <a:t>Procesos con 6 Sigma que casi no tienen errores, mientras otros con 3 Sigma tienen muchos errores.</a:t>
            </a:r>
          </a:p>
          <a:p>
            <a:endParaRPr lang="es-ES_tradnl" sz="160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6700CA-E45F-416D-B659-25554F846B43}" type="slidenum">
              <a:rPr lang="es-PE" smtClean="0"/>
              <a:t>30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87460459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6700CA-E45F-416D-B659-25554F846B43}" type="slidenum">
              <a:rPr lang="es-PE" smtClean="0"/>
              <a:t>32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54499915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6700CA-E45F-416D-B659-25554F846B43}" type="slidenum">
              <a:rPr lang="es-PE" smtClean="0"/>
              <a:t>35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0455413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6700CA-E45F-416D-B659-25554F846B43}" type="slidenum">
              <a:rPr lang="es-PE" smtClean="0"/>
              <a:t>41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665203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6700CA-E45F-416D-B659-25554F846B43}" type="slidenum">
              <a:rPr lang="es-PE" smtClean="0"/>
              <a:t>10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265773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PE" sz="1600" dirty="0"/>
              <a:t>Las fases Definir y Controlar son ejecutadas a Nivel de Negocio (Gerencial), mientras que las fases Medir, Analizar y Mejorar son ejecutadas a Nivel Técnico (Mando Medio).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6700CA-E45F-416D-B659-25554F846B43}" type="slidenum">
              <a:rPr lang="es-PE" smtClean="0"/>
              <a:t>11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1911934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PE" sz="1600" dirty="0"/>
              <a:t>Las fases Definir y Controlar son ejecutadas a Nivel de Negocio (Gerencial), mientras que las fases Medir, Analizar y Mejorar son ejecutadas a Nivel Técnico (Mando Medio).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6700CA-E45F-416D-B659-25554F846B43}" type="slidenum">
              <a:rPr lang="es-PE" smtClean="0"/>
              <a:t>12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8757788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PE" sz="1600" dirty="0"/>
              <a:t>Las fases Definir y Controlar son ejecutadas a Nivel de Negocio (Gerencial), mientras que las fases Medir, Analizar y Mejorar son ejecutadas a Nivel Técnico (Mando Medio).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6700CA-E45F-416D-B659-25554F846B43}" type="slidenum">
              <a:rPr lang="es-PE" smtClean="0"/>
              <a:t>13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2142003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PE" sz="1600" dirty="0"/>
              <a:t>Las fases Definir y Controlar son ejecutadas a Nivel de Negocio (Gerencial), mientras que las fases Medir, Analizar y Mejorar son ejecutadas a Nivel Técnico (Mando Medio).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6700CA-E45F-416D-B659-25554F846B43}" type="slidenum">
              <a:rPr lang="es-PE" smtClean="0"/>
              <a:t>14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2202966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PE" sz="1600" dirty="0"/>
              <a:t>Las fases Definir y Controlar son ejecutadas a Nivel de Negocio (Gerencial), mientras que las fases Medir, Analizar y Mejorar son ejecutadas a Nivel Técnico (Mando Medio).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6700CA-E45F-416D-B659-25554F846B43}" type="slidenum">
              <a:rPr lang="es-PE" smtClean="0"/>
              <a:t>15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3276925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PE" sz="1600" dirty="0"/>
              <a:t>Las fases Definir y Controlar son ejecutadas a Nivel de Negocio (Gerencial), mientras que las fases Medir, Analizar y Mejorar son ejecutadas a Nivel Técnico (Mando Medio).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6700CA-E45F-416D-B659-25554F846B43}" type="slidenum">
              <a:rPr lang="es-PE" smtClean="0"/>
              <a:t>16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2993307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30851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29431317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tema - 1 Imagen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118249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tema - 1 Imagen Centra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355087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tema -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52614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402113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Agrupar 13"/>
          <p:cNvGrpSpPr/>
          <p:nvPr userDrawn="1"/>
        </p:nvGrpSpPr>
        <p:grpSpPr>
          <a:xfrm>
            <a:off x="944054" y="5343295"/>
            <a:ext cx="7804380" cy="215444"/>
            <a:chOff x="944054" y="5343295"/>
            <a:chExt cx="7804380" cy="215444"/>
          </a:xfrm>
        </p:grpSpPr>
        <p:sp>
          <p:nvSpPr>
            <p:cNvPr id="7" name="TextBox 7"/>
            <p:cNvSpPr txBox="1"/>
            <p:nvPr userDrawn="1"/>
          </p:nvSpPr>
          <p:spPr>
            <a:xfrm>
              <a:off x="944054" y="5343295"/>
              <a:ext cx="3227165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kern="1200" dirty="0">
                  <a:solidFill>
                    <a:schemeClr val="bg1">
                      <a:lumMod val="50000"/>
                    </a:schemeClr>
                  </a:solidFill>
                  <a:latin typeface="Calibri"/>
                  <a:ea typeface="+mn-ea"/>
                  <a:cs typeface="Calibri"/>
                  <a:sym typeface="Wingdings"/>
                </a:rPr>
                <a:t>GESTIÓN DE PROCESOS, SIMULACIÓN Y MEJORA CONTINUA  </a:t>
              </a:r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  <a:latin typeface="Calibri"/>
                  <a:ea typeface="Wingdings"/>
                  <a:cs typeface="Calibri"/>
                  <a:sym typeface="Wingdings"/>
                </a:rPr>
                <a:t></a:t>
              </a:r>
              <a:r>
                <a:rPr lang="en-US" sz="800" kern="1200" dirty="0">
                  <a:solidFill>
                    <a:schemeClr val="bg1">
                      <a:lumMod val="50000"/>
                    </a:schemeClr>
                  </a:solidFill>
                  <a:latin typeface="Calibri"/>
                  <a:ea typeface="+mn-ea"/>
                  <a:cs typeface="Calibri"/>
                  <a:sym typeface="Wingdings"/>
                </a:rPr>
                <a:t>  SESIÓN 11</a:t>
              </a:r>
              <a:endParaRPr lang="en-US" sz="800" dirty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endParaRPr>
            </a:p>
          </p:txBody>
        </p:sp>
        <p:sp>
          <p:nvSpPr>
            <p:cNvPr id="8" name="Rectangle 3"/>
            <p:cNvSpPr/>
            <p:nvPr userDrawn="1"/>
          </p:nvSpPr>
          <p:spPr>
            <a:xfrm>
              <a:off x="7204422" y="5371562"/>
              <a:ext cx="1544012" cy="18466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s-ES_tradnl" sz="600" dirty="0">
                  <a:solidFill>
                    <a:schemeClr val="bg1">
                      <a:lumMod val="50000"/>
                    </a:schemeClr>
                  </a:solidFill>
                </a:rPr>
                <a:t>© 2020 ISIL. Todos los derechos reservados</a:t>
              </a:r>
            </a:p>
          </p:txBody>
        </p:sp>
      </p:grpSp>
      <p:pic>
        <p:nvPicPr>
          <p:cNvPr id="9" name="Imagen 8"/>
          <p:cNvPicPr>
            <a:picLocks noChangeAspect="1"/>
          </p:cNvPicPr>
          <p:nvPr userDrawn="1"/>
        </p:nvPicPr>
        <p:blipFill>
          <a:blip r:embed="rId8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300" y="5322472"/>
            <a:ext cx="448573" cy="250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9323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6" r:id="rId3"/>
    <p:sldLayoutId id="2147483657" r:id="rId4"/>
    <p:sldLayoutId id="2147483659" r:id="rId5"/>
    <p:sldLayoutId id="2147483662" r:id="rId6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11" Type="http://schemas.openxmlformats.org/officeDocument/2006/relationships/image" Target="../media/image6.jpg"/><Relationship Id="rId5" Type="http://schemas.openxmlformats.org/officeDocument/2006/relationships/diagramQuickStyle" Target="../diagrams/quickStyle8.xml"/><Relationship Id="rId10" Type="http://schemas.openxmlformats.org/officeDocument/2006/relationships/image" Target="../media/image5.png"/><Relationship Id="rId4" Type="http://schemas.openxmlformats.org/officeDocument/2006/relationships/diagramLayout" Target="../diagrams/layout8.xml"/><Relationship Id="rId9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11" Type="http://schemas.openxmlformats.org/officeDocument/2006/relationships/image" Target="../media/image10.png"/><Relationship Id="rId5" Type="http://schemas.openxmlformats.org/officeDocument/2006/relationships/diagramQuickStyle" Target="../diagrams/quickStyle9.xml"/><Relationship Id="rId10" Type="http://schemas.openxmlformats.org/officeDocument/2006/relationships/image" Target="../media/image9.png"/><Relationship Id="rId4" Type="http://schemas.openxmlformats.org/officeDocument/2006/relationships/diagramLayout" Target="../diagrams/layout9.xml"/><Relationship Id="rId9" Type="http://schemas.openxmlformats.org/officeDocument/2006/relationships/image" Target="../media/image8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10" Type="http://schemas.openxmlformats.org/officeDocument/2006/relationships/image" Target="../media/image13.png"/><Relationship Id="rId4" Type="http://schemas.openxmlformats.org/officeDocument/2006/relationships/diagramLayout" Target="../diagrams/layout10.xml"/><Relationship Id="rId9" Type="http://schemas.openxmlformats.org/officeDocument/2006/relationships/image" Target="../media/image1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1.xml"/><Relationship Id="rId11" Type="http://schemas.openxmlformats.org/officeDocument/2006/relationships/image" Target="../media/image17.png"/><Relationship Id="rId5" Type="http://schemas.openxmlformats.org/officeDocument/2006/relationships/diagramQuickStyle" Target="../diagrams/quickStyle11.xml"/><Relationship Id="rId10" Type="http://schemas.openxmlformats.org/officeDocument/2006/relationships/image" Target="../media/image16.png"/><Relationship Id="rId4" Type="http://schemas.openxmlformats.org/officeDocument/2006/relationships/diagramLayout" Target="../diagrams/layout11.xml"/><Relationship Id="rId9" Type="http://schemas.openxmlformats.org/officeDocument/2006/relationships/image" Target="../media/image15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2.xml"/><Relationship Id="rId5" Type="http://schemas.openxmlformats.org/officeDocument/2006/relationships/diagramQuickStyle" Target="../diagrams/quickStyle12.xml"/><Relationship Id="rId10" Type="http://schemas.openxmlformats.org/officeDocument/2006/relationships/image" Target="../media/image20.tiff"/><Relationship Id="rId4" Type="http://schemas.openxmlformats.org/officeDocument/2006/relationships/diagramLayout" Target="../diagrams/layout12.xml"/><Relationship Id="rId9" Type="http://schemas.openxmlformats.org/officeDocument/2006/relationships/image" Target="../media/image1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world-class-manufacturing.com/es/Sigma/level.html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9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://pirhua.udep.edu.pe/bitstream/handle/123456789/1213/ING_427.pdf?sequence=1" TargetMode="Externa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1F85A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4" name="CuadroTexto 13"/>
          <p:cNvSpPr txBox="1"/>
          <p:nvPr/>
        </p:nvSpPr>
        <p:spPr>
          <a:xfrm>
            <a:off x="3181108" y="2040036"/>
            <a:ext cx="4596087" cy="60567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s-ES" sz="4800" b="1" dirty="0">
                <a:solidFill>
                  <a:srgbClr val="FFFFFF"/>
                </a:solidFill>
              </a:rPr>
              <a:t>SIX SIGMA</a:t>
            </a:r>
          </a:p>
        </p:txBody>
      </p:sp>
      <p:sp>
        <p:nvSpPr>
          <p:cNvPr id="15" name="CuadroTexto 14"/>
          <p:cNvSpPr txBox="1"/>
          <p:nvPr/>
        </p:nvSpPr>
        <p:spPr>
          <a:xfrm>
            <a:off x="3175138" y="3008050"/>
            <a:ext cx="5500550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22250" indent="-222250">
              <a:buFont typeface="Arial" charset="0"/>
              <a:buChar char="•"/>
            </a:pPr>
            <a:r>
              <a:rPr lang="es-MX" sz="1600" dirty="0">
                <a:solidFill>
                  <a:schemeClr val="bg1"/>
                </a:solidFill>
              </a:rPr>
              <a:t>¿Qué es Seis Sigma?</a:t>
            </a:r>
          </a:p>
          <a:p>
            <a:pPr marL="222250" indent="-222250">
              <a:buFont typeface="Arial" charset="0"/>
              <a:buChar char="•"/>
            </a:pPr>
            <a:r>
              <a:rPr lang="es-PE" sz="1600" dirty="0">
                <a:solidFill>
                  <a:schemeClr val="bg1"/>
                </a:solidFill>
              </a:rPr>
              <a:t>Antecedentes</a:t>
            </a:r>
          </a:p>
          <a:p>
            <a:pPr marL="222250" indent="-222250">
              <a:buFont typeface="Arial" charset="0"/>
              <a:buChar char="•"/>
            </a:pPr>
            <a:r>
              <a:rPr lang="es-PE" sz="1600" dirty="0">
                <a:solidFill>
                  <a:schemeClr val="bg1"/>
                </a:solidFill>
              </a:rPr>
              <a:t>Metodología Seis Sigma</a:t>
            </a:r>
          </a:p>
          <a:p>
            <a:pPr marL="222250" indent="-222250">
              <a:buFont typeface="Arial" charset="0"/>
              <a:buChar char="•"/>
            </a:pPr>
            <a:r>
              <a:rPr lang="es-PE" sz="1600" dirty="0">
                <a:solidFill>
                  <a:schemeClr val="bg1"/>
                </a:solidFill>
              </a:rPr>
              <a:t>Calculo del nivel Sigma</a:t>
            </a:r>
          </a:p>
          <a:p>
            <a:pPr marL="222250" indent="-222250">
              <a:buFont typeface="Arial" charset="0"/>
              <a:buChar char="•"/>
            </a:pPr>
            <a:r>
              <a:rPr lang="es-PE" sz="1600" dirty="0">
                <a:solidFill>
                  <a:schemeClr val="bg1"/>
                </a:solidFill>
              </a:rPr>
              <a:t>Organización Seis Sigma</a:t>
            </a:r>
          </a:p>
        </p:txBody>
      </p:sp>
      <p:cxnSp>
        <p:nvCxnSpPr>
          <p:cNvPr id="8" name="Conector recto 7"/>
          <p:cNvCxnSpPr/>
          <p:nvPr/>
        </p:nvCxnSpPr>
        <p:spPr>
          <a:xfrm>
            <a:off x="3044504" y="1710303"/>
            <a:ext cx="0" cy="774883"/>
          </a:xfrm>
          <a:prstGeom prst="line">
            <a:avLst/>
          </a:prstGeom>
          <a:ln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CuadroTexto 9"/>
          <p:cNvSpPr txBox="1"/>
          <p:nvPr/>
        </p:nvSpPr>
        <p:spPr>
          <a:xfrm>
            <a:off x="2045305" y="1802569"/>
            <a:ext cx="964250" cy="8925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s-ES" sz="5800" dirty="0">
                <a:solidFill>
                  <a:srgbClr val="FFFFFF"/>
                </a:solidFill>
              </a:rPr>
              <a:t>11</a:t>
            </a:r>
          </a:p>
        </p:txBody>
      </p:sp>
      <p:sp>
        <p:nvSpPr>
          <p:cNvPr id="11" name="CuadroTexto 10"/>
          <p:cNvSpPr txBox="1"/>
          <p:nvPr/>
        </p:nvSpPr>
        <p:spPr>
          <a:xfrm>
            <a:off x="2096830" y="1674447"/>
            <a:ext cx="87315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</a:rPr>
              <a:t>SESIÓN</a:t>
            </a:r>
          </a:p>
        </p:txBody>
      </p:sp>
    </p:spTree>
    <p:extLst>
      <p:ext uri="{BB962C8B-B14F-4D97-AF65-F5344CB8AC3E}">
        <p14:creationId xmlns:p14="http://schemas.microsoft.com/office/powerpoint/2010/main" val="29626886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1F85A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Rectangle 3"/>
          <p:cNvSpPr/>
          <p:nvPr/>
        </p:nvSpPr>
        <p:spPr>
          <a:xfrm>
            <a:off x="424252" y="3703125"/>
            <a:ext cx="7966170" cy="4801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2800" b="1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/ METODOLOGÍA SEIS SIGMA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22117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/>
          <p:nvPr/>
        </p:nvSpPr>
        <p:spPr>
          <a:xfrm>
            <a:off x="512024" y="331345"/>
            <a:ext cx="2231176" cy="2000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300" dirty="0">
                <a:solidFill>
                  <a:srgbClr val="438AD7"/>
                </a:solidFill>
              </a:rPr>
              <a:t>/ </a:t>
            </a:r>
            <a:r>
              <a:rPr lang="es-PE" sz="1300" dirty="0">
                <a:solidFill>
                  <a:srgbClr val="438AD7"/>
                </a:solidFill>
              </a:rPr>
              <a:t>METODOLOGÍA SEIS SIGMA</a:t>
            </a:r>
          </a:p>
        </p:txBody>
      </p:sp>
      <p:sp>
        <p:nvSpPr>
          <p:cNvPr id="3" name="object 7"/>
          <p:cNvSpPr txBox="1"/>
          <p:nvPr/>
        </p:nvSpPr>
        <p:spPr>
          <a:xfrm>
            <a:off x="512024" y="970963"/>
            <a:ext cx="8163664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/>
            <a:r>
              <a:rPr lang="es-ES_tradnl" altLang="es-PE" sz="1600" b="1" dirty="0"/>
              <a:t>METODOLOGÍA SIX SIGMA</a:t>
            </a:r>
            <a:endParaRPr lang="es-MX" altLang="es-PE" sz="1600" dirty="0"/>
          </a:p>
        </p:txBody>
      </p:sp>
      <p:graphicFrame>
        <p:nvGraphicFramePr>
          <p:cNvPr id="4" name="Diagrama 3"/>
          <p:cNvGraphicFramePr/>
          <p:nvPr>
            <p:extLst>
              <p:ext uri="{D42A27DB-BD31-4B8C-83A1-F6EECF244321}">
                <p14:modId xmlns:p14="http://schemas.microsoft.com/office/powerpoint/2010/main" val="959562467"/>
              </p:ext>
            </p:extLst>
          </p:nvPr>
        </p:nvGraphicFramePr>
        <p:xfrm>
          <a:off x="996041" y="1610409"/>
          <a:ext cx="7470407" cy="6662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CuadroTexto 4"/>
          <p:cNvSpPr txBox="1"/>
          <p:nvPr/>
        </p:nvSpPr>
        <p:spPr>
          <a:xfrm>
            <a:off x="719138" y="2733640"/>
            <a:ext cx="7747310" cy="784830"/>
          </a:xfrm>
          <a:prstGeom prst="rect">
            <a:avLst/>
          </a:prstGeom>
          <a:solidFill>
            <a:srgbClr val="DBEEF9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endParaRPr lang="es-PE" sz="1500" dirty="0"/>
          </a:p>
          <a:p>
            <a:pPr algn="ctr"/>
            <a:r>
              <a:rPr lang="es-PE" sz="1500" b="1" dirty="0"/>
              <a:t>Nivel de Negocio</a:t>
            </a:r>
          </a:p>
          <a:p>
            <a:pPr algn="ctr"/>
            <a:endParaRPr lang="es-PE" sz="1500" dirty="0"/>
          </a:p>
        </p:txBody>
      </p:sp>
      <p:sp>
        <p:nvSpPr>
          <p:cNvPr id="6" name="CuadroTexto 5"/>
          <p:cNvSpPr txBox="1"/>
          <p:nvPr/>
        </p:nvSpPr>
        <p:spPr>
          <a:xfrm>
            <a:off x="719138" y="3671299"/>
            <a:ext cx="7747310" cy="784830"/>
          </a:xfrm>
          <a:prstGeom prst="rect">
            <a:avLst/>
          </a:prstGeom>
          <a:solidFill>
            <a:srgbClr val="DBEEF9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endParaRPr lang="es-PE" sz="1500" dirty="0"/>
          </a:p>
          <a:p>
            <a:pPr indent="92075"/>
            <a:r>
              <a:rPr lang="es-PE" sz="1500" b="1" dirty="0"/>
              <a:t>Nivel Técnico</a:t>
            </a:r>
          </a:p>
          <a:p>
            <a:pPr algn="ctr"/>
            <a:endParaRPr lang="es-PE" sz="1500" dirty="0"/>
          </a:p>
        </p:txBody>
      </p:sp>
    </p:spTree>
    <p:extLst>
      <p:ext uri="{BB962C8B-B14F-4D97-AF65-F5344CB8AC3E}">
        <p14:creationId xmlns:p14="http://schemas.microsoft.com/office/powerpoint/2010/main" val="10428352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/>
          <p:nvPr/>
        </p:nvSpPr>
        <p:spPr>
          <a:xfrm>
            <a:off x="512024" y="331345"/>
            <a:ext cx="2231176" cy="2000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300" dirty="0">
                <a:solidFill>
                  <a:srgbClr val="438AD7"/>
                </a:solidFill>
              </a:rPr>
              <a:t>/ </a:t>
            </a:r>
            <a:r>
              <a:rPr lang="es-PE" sz="1300" dirty="0">
                <a:solidFill>
                  <a:srgbClr val="438AD7"/>
                </a:solidFill>
              </a:rPr>
              <a:t>METODOLOGÍA SEIS SIGMA</a:t>
            </a:r>
          </a:p>
        </p:txBody>
      </p:sp>
      <p:sp>
        <p:nvSpPr>
          <p:cNvPr id="3" name="object 7"/>
          <p:cNvSpPr txBox="1"/>
          <p:nvPr/>
        </p:nvSpPr>
        <p:spPr>
          <a:xfrm>
            <a:off x="512024" y="970963"/>
            <a:ext cx="8163664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/>
            <a:r>
              <a:rPr lang="es-ES_tradnl" altLang="es-PE" sz="1600" b="1" dirty="0"/>
              <a:t>METODOLOGÍA SIX SIGMA</a:t>
            </a:r>
            <a:endParaRPr lang="es-MX" altLang="es-PE" sz="1600" dirty="0"/>
          </a:p>
        </p:txBody>
      </p:sp>
      <p:graphicFrame>
        <p:nvGraphicFramePr>
          <p:cNvPr id="4" name="Diagrama 3"/>
          <p:cNvGraphicFramePr/>
          <p:nvPr/>
        </p:nvGraphicFramePr>
        <p:xfrm>
          <a:off x="996041" y="1610409"/>
          <a:ext cx="7470407" cy="6662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CuadroTexto 4"/>
          <p:cNvSpPr txBox="1"/>
          <p:nvPr/>
        </p:nvSpPr>
        <p:spPr>
          <a:xfrm>
            <a:off x="719138" y="2733640"/>
            <a:ext cx="7747310" cy="784830"/>
          </a:xfrm>
          <a:prstGeom prst="rect">
            <a:avLst/>
          </a:prstGeom>
          <a:solidFill>
            <a:srgbClr val="DBEEF9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endParaRPr lang="es-PE" sz="1500" dirty="0"/>
          </a:p>
          <a:p>
            <a:pPr algn="ctr"/>
            <a:r>
              <a:rPr lang="es-PE" sz="1500" b="1" dirty="0"/>
              <a:t>Nivel de Negocio</a:t>
            </a:r>
          </a:p>
          <a:p>
            <a:pPr algn="ctr"/>
            <a:endParaRPr lang="es-PE" sz="1500" dirty="0"/>
          </a:p>
        </p:txBody>
      </p:sp>
      <p:sp>
        <p:nvSpPr>
          <p:cNvPr id="6" name="CuadroTexto 5"/>
          <p:cNvSpPr txBox="1"/>
          <p:nvPr/>
        </p:nvSpPr>
        <p:spPr>
          <a:xfrm>
            <a:off x="719138" y="3671299"/>
            <a:ext cx="7747310" cy="784830"/>
          </a:xfrm>
          <a:prstGeom prst="rect">
            <a:avLst/>
          </a:prstGeom>
          <a:solidFill>
            <a:srgbClr val="DBEEF9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endParaRPr lang="es-PE" sz="1500" dirty="0"/>
          </a:p>
          <a:p>
            <a:pPr indent="92075"/>
            <a:r>
              <a:rPr lang="es-PE" sz="1500" b="1" dirty="0"/>
              <a:t>Nivel Técnico</a:t>
            </a:r>
          </a:p>
          <a:p>
            <a:pPr algn="ctr"/>
            <a:endParaRPr lang="es-PE" sz="1500" dirty="0"/>
          </a:p>
        </p:txBody>
      </p:sp>
      <p:sp>
        <p:nvSpPr>
          <p:cNvPr id="12" name="Estrella de 5 puntas 11"/>
          <p:cNvSpPr/>
          <p:nvPr/>
        </p:nvSpPr>
        <p:spPr>
          <a:xfrm>
            <a:off x="1240587" y="2886469"/>
            <a:ext cx="488674" cy="464696"/>
          </a:xfrm>
          <a:prstGeom prst="star5">
            <a:avLst/>
          </a:prstGeom>
          <a:solidFill>
            <a:srgbClr val="E559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1500"/>
          </a:p>
        </p:txBody>
      </p:sp>
    </p:spTree>
    <p:extLst>
      <p:ext uri="{BB962C8B-B14F-4D97-AF65-F5344CB8AC3E}">
        <p14:creationId xmlns:p14="http://schemas.microsoft.com/office/powerpoint/2010/main" val="14751054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/>
          <p:nvPr/>
        </p:nvSpPr>
        <p:spPr>
          <a:xfrm>
            <a:off x="512024" y="331345"/>
            <a:ext cx="2231176" cy="2000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300" dirty="0">
                <a:solidFill>
                  <a:srgbClr val="438AD7"/>
                </a:solidFill>
              </a:rPr>
              <a:t>/ </a:t>
            </a:r>
            <a:r>
              <a:rPr lang="es-PE" sz="1300" dirty="0">
                <a:solidFill>
                  <a:srgbClr val="438AD7"/>
                </a:solidFill>
              </a:rPr>
              <a:t>METODOLOGÍA SEIS SIGMA</a:t>
            </a:r>
          </a:p>
        </p:txBody>
      </p:sp>
      <p:sp>
        <p:nvSpPr>
          <p:cNvPr id="3" name="object 7"/>
          <p:cNvSpPr txBox="1"/>
          <p:nvPr/>
        </p:nvSpPr>
        <p:spPr>
          <a:xfrm>
            <a:off x="512024" y="970963"/>
            <a:ext cx="8163664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/>
            <a:r>
              <a:rPr lang="es-ES_tradnl" altLang="es-PE" sz="1600" b="1" dirty="0"/>
              <a:t>METODOLOGÍA SIX SIGMA</a:t>
            </a:r>
            <a:endParaRPr lang="es-MX" altLang="es-PE" sz="1600" dirty="0"/>
          </a:p>
        </p:txBody>
      </p:sp>
      <p:graphicFrame>
        <p:nvGraphicFramePr>
          <p:cNvPr id="4" name="Diagrama 3"/>
          <p:cNvGraphicFramePr/>
          <p:nvPr/>
        </p:nvGraphicFramePr>
        <p:xfrm>
          <a:off x="996041" y="1610409"/>
          <a:ext cx="7470407" cy="6662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CuadroTexto 4"/>
          <p:cNvSpPr txBox="1"/>
          <p:nvPr/>
        </p:nvSpPr>
        <p:spPr>
          <a:xfrm>
            <a:off x="719138" y="2733640"/>
            <a:ext cx="7747310" cy="784830"/>
          </a:xfrm>
          <a:prstGeom prst="rect">
            <a:avLst/>
          </a:prstGeom>
          <a:solidFill>
            <a:srgbClr val="DBEEF9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endParaRPr lang="es-PE" sz="1500" dirty="0"/>
          </a:p>
          <a:p>
            <a:pPr algn="ctr"/>
            <a:r>
              <a:rPr lang="es-PE" sz="1500" b="1" dirty="0"/>
              <a:t>Nivel de Negocio</a:t>
            </a:r>
          </a:p>
          <a:p>
            <a:pPr algn="ctr"/>
            <a:endParaRPr lang="es-PE" sz="1500" dirty="0"/>
          </a:p>
        </p:txBody>
      </p:sp>
      <p:sp>
        <p:nvSpPr>
          <p:cNvPr id="6" name="CuadroTexto 5"/>
          <p:cNvSpPr txBox="1"/>
          <p:nvPr/>
        </p:nvSpPr>
        <p:spPr>
          <a:xfrm>
            <a:off x="719138" y="3671299"/>
            <a:ext cx="7747310" cy="784830"/>
          </a:xfrm>
          <a:prstGeom prst="rect">
            <a:avLst/>
          </a:prstGeom>
          <a:solidFill>
            <a:srgbClr val="DBEEF9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endParaRPr lang="es-PE" sz="1500" dirty="0"/>
          </a:p>
          <a:p>
            <a:pPr indent="92075"/>
            <a:r>
              <a:rPr lang="es-PE" sz="1500" b="1" dirty="0"/>
              <a:t>Nivel Técnico</a:t>
            </a:r>
          </a:p>
          <a:p>
            <a:pPr algn="ctr"/>
            <a:endParaRPr lang="es-PE" sz="1500" dirty="0"/>
          </a:p>
        </p:txBody>
      </p:sp>
      <p:sp>
        <p:nvSpPr>
          <p:cNvPr id="12" name="Estrella de 5 puntas 11"/>
          <p:cNvSpPr/>
          <p:nvPr/>
        </p:nvSpPr>
        <p:spPr>
          <a:xfrm>
            <a:off x="1240587" y="2886469"/>
            <a:ext cx="488674" cy="464696"/>
          </a:xfrm>
          <a:prstGeom prst="star5">
            <a:avLst/>
          </a:prstGeom>
          <a:solidFill>
            <a:srgbClr val="E559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1500"/>
          </a:p>
        </p:txBody>
      </p:sp>
      <p:sp>
        <p:nvSpPr>
          <p:cNvPr id="13" name="Estrella de 5 puntas 12"/>
          <p:cNvSpPr/>
          <p:nvPr/>
        </p:nvSpPr>
        <p:spPr>
          <a:xfrm>
            <a:off x="3221787" y="3831366"/>
            <a:ext cx="488674" cy="464696"/>
          </a:xfrm>
          <a:prstGeom prst="star5">
            <a:avLst/>
          </a:prstGeom>
          <a:solidFill>
            <a:srgbClr val="E559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1500"/>
          </a:p>
        </p:txBody>
      </p:sp>
    </p:spTree>
    <p:extLst>
      <p:ext uri="{BB962C8B-B14F-4D97-AF65-F5344CB8AC3E}">
        <p14:creationId xmlns:p14="http://schemas.microsoft.com/office/powerpoint/2010/main" val="3842310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/>
          <p:nvPr/>
        </p:nvSpPr>
        <p:spPr>
          <a:xfrm>
            <a:off x="512024" y="331345"/>
            <a:ext cx="2231176" cy="2000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300" dirty="0">
                <a:solidFill>
                  <a:srgbClr val="438AD7"/>
                </a:solidFill>
              </a:rPr>
              <a:t>/ </a:t>
            </a:r>
            <a:r>
              <a:rPr lang="es-PE" sz="1300" dirty="0">
                <a:solidFill>
                  <a:srgbClr val="438AD7"/>
                </a:solidFill>
              </a:rPr>
              <a:t>METODOLOGÍA SEIS SIGMA</a:t>
            </a:r>
          </a:p>
        </p:txBody>
      </p:sp>
      <p:sp>
        <p:nvSpPr>
          <p:cNvPr id="3" name="object 7"/>
          <p:cNvSpPr txBox="1"/>
          <p:nvPr/>
        </p:nvSpPr>
        <p:spPr>
          <a:xfrm>
            <a:off x="512024" y="970963"/>
            <a:ext cx="8163664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/>
            <a:r>
              <a:rPr lang="es-ES_tradnl" altLang="es-PE" sz="1600" b="1" dirty="0"/>
              <a:t>METODOLOGÍA SIX SIGMA</a:t>
            </a:r>
            <a:endParaRPr lang="es-MX" altLang="es-PE" sz="1600" dirty="0"/>
          </a:p>
        </p:txBody>
      </p:sp>
      <p:graphicFrame>
        <p:nvGraphicFramePr>
          <p:cNvPr id="4" name="Diagrama 3"/>
          <p:cNvGraphicFramePr/>
          <p:nvPr/>
        </p:nvGraphicFramePr>
        <p:xfrm>
          <a:off x="996041" y="1610409"/>
          <a:ext cx="7470407" cy="6662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CuadroTexto 4"/>
          <p:cNvSpPr txBox="1"/>
          <p:nvPr/>
        </p:nvSpPr>
        <p:spPr>
          <a:xfrm>
            <a:off x="719138" y="2733640"/>
            <a:ext cx="7747310" cy="784830"/>
          </a:xfrm>
          <a:prstGeom prst="rect">
            <a:avLst/>
          </a:prstGeom>
          <a:solidFill>
            <a:srgbClr val="DBEEF9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endParaRPr lang="es-PE" sz="1500" dirty="0"/>
          </a:p>
          <a:p>
            <a:pPr algn="ctr"/>
            <a:r>
              <a:rPr lang="es-PE" sz="1500" b="1" dirty="0"/>
              <a:t>Nivel de Negocio</a:t>
            </a:r>
          </a:p>
          <a:p>
            <a:pPr algn="ctr"/>
            <a:endParaRPr lang="es-PE" sz="1500" dirty="0"/>
          </a:p>
        </p:txBody>
      </p:sp>
      <p:sp>
        <p:nvSpPr>
          <p:cNvPr id="6" name="CuadroTexto 5"/>
          <p:cNvSpPr txBox="1"/>
          <p:nvPr/>
        </p:nvSpPr>
        <p:spPr>
          <a:xfrm>
            <a:off x="719138" y="3671299"/>
            <a:ext cx="7747310" cy="784830"/>
          </a:xfrm>
          <a:prstGeom prst="rect">
            <a:avLst/>
          </a:prstGeom>
          <a:solidFill>
            <a:srgbClr val="DBEEF9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endParaRPr lang="es-PE" sz="1500" dirty="0"/>
          </a:p>
          <a:p>
            <a:pPr indent="92075"/>
            <a:r>
              <a:rPr lang="es-PE" sz="1500" b="1" dirty="0"/>
              <a:t>Nivel Técnico</a:t>
            </a:r>
          </a:p>
          <a:p>
            <a:pPr algn="ctr"/>
            <a:endParaRPr lang="es-PE" sz="1500" dirty="0"/>
          </a:p>
        </p:txBody>
      </p:sp>
      <p:sp>
        <p:nvSpPr>
          <p:cNvPr id="12" name="Estrella de 5 puntas 11"/>
          <p:cNvSpPr/>
          <p:nvPr/>
        </p:nvSpPr>
        <p:spPr>
          <a:xfrm>
            <a:off x="1240587" y="2886469"/>
            <a:ext cx="488674" cy="464696"/>
          </a:xfrm>
          <a:prstGeom prst="star5">
            <a:avLst/>
          </a:prstGeom>
          <a:solidFill>
            <a:srgbClr val="E559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1500"/>
          </a:p>
        </p:txBody>
      </p:sp>
      <p:sp>
        <p:nvSpPr>
          <p:cNvPr id="13" name="Estrella de 5 puntas 12"/>
          <p:cNvSpPr/>
          <p:nvPr/>
        </p:nvSpPr>
        <p:spPr>
          <a:xfrm>
            <a:off x="3221787" y="3831366"/>
            <a:ext cx="488674" cy="464696"/>
          </a:xfrm>
          <a:prstGeom prst="star5">
            <a:avLst/>
          </a:prstGeom>
          <a:solidFill>
            <a:srgbClr val="E559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1500"/>
          </a:p>
        </p:txBody>
      </p:sp>
      <p:sp>
        <p:nvSpPr>
          <p:cNvPr id="14" name="Estrella de 5 puntas 13"/>
          <p:cNvSpPr/>
          <p:nvPr/>
        </p:nvSpPr>
        <p:spPr>
          <a:xfrm>
            <a:off x="4335739" y="3831366"/>
            <a:ext cx="488674" cy="464696"/>
          </a:xfrm>
          <a:prstGeom prst="star5">
            <a:avLst/>
          </a:prstGeom>
          <a:solidFill>
            <a:srgbClr val="E559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1500"/>
          </a:p>
        </p:txBody>
      </p:sp>
    </p:spTree>
    <p:extLst>
      <p:ext uri="{BB962C8B-B14F-4D97-AF65-F5344CB8AC3E}">
        <p14:creationId xmlns:p14="http://schemas.microsoft.com/office/powerpoint/2010/main" val="8957847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/>
          <p:nvPr/>
        </p:nvSpPr>
        <p:spPr>
          <a:xfrm>
            <a:off x="512024" y="331345"/>
            <a:ext cx="2231176" cy="2000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300" dirty="0">
                <a:solidFill>
                  <a:srgbClr val="438AD7"/>
                </a:solidFill>
              </a:rPr>
              <a:t>/ </a:t>
            </a:r>
            <a:r>
              <a:rPr lang="es-PE" sz="1300" dirty="0">
                <a:solidFill>
                  <a:srgbClr val="438AD7"/>
                </a:solidFill>
              </a:rPr>
              <a:t>METODOLOGÍA SEIS SIGMA</a:t>
            </a:r>
          </a:p>
        </p:txBody>
      </p:sp>
      <p:sp>
        <p:nvSpPr>
          <p:cNvPr id="3" name="object 7"/>
          <p:cNvSpPr txBox="1"/>
          <p:nvPr/>
        </p:nvSpPr>
        <p:spPr>
          <a:xfrm>
            <a:off x="512024" y="970963"/>
            <a:ext cx="8163664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/>
            <a:r>
              <a:rPr lang="es-ES_tradnl" altLang="es-PE" sz="1600" b="1" dirty="0"/>
              <a:t>METODOLOGÍA SIX SIGMA</a:t>
            </a:r>
            <a:endParaRPr lang="es-MX" altLang="es-PE" sz="1600" dirty="0"/>
          </a:p>
        </p:txBody>
      </p:sp>
      <p:graphicFrame>
        <p:nvGraphicFramePr>
          <p:cNvPr id="4" name="Diagrama 3"/>
          <p:cNvGraphicFramePr/>
          <p:nvPr/>
        </p:nvGraphicFramePr>
        <p:xfrm>
          <a:off x="996041" y="1610409"/>
          <a:ext cx="7470407" cy="6662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CuadroTexto 4"/>
          <p:cNvSpPr txBox="1"/>
          <p:nvPr/>
        </p:nvSpPr>
        <p:spPr>
          <a:xfrm>
            <a:off x="719138" y="2733640"/>
            <a:ext cx="7747310" cy="784830"/>
          </a:xfrm>
          <a:prstGeom prst="rect">
            <a:avLst/>
          </a:prstGeom>
          <a:solidFill>
            <a:srgbClr val="DBEEF9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endParaRPr lang="es-PE" sz="1500" dirty="0"/>
          </a:p>
          <a:p>
            <a:pPr algn="ctr"/>
            <a:r>
              <a:rPr lang="es-PE" sz="1500" b="1" dirty="0"/>
              <a:t>Nivel de Negocio</a:t>
            </a:r>
          </a:p>
          <a:p>
            <a:pPr algn="ctr"/>
            <a:endParaRPr lang="es-PE" sz="1500" dirty="0"/>
          </a:p>
        </p:txBody>
      </p:sp>
      <p:sp>
        <p:nvSpPr>
          <p:cNvPr id="6" name="CuadroTexto 5"/>
          <p:cNvSpPr txBox="1"/>
          <p:nvPr/>
        </p:nvSpPr>
        <p:spPr>
          <a:xfrm>
            <a:off x="719138" y="3671299"/>
            <a:ext cx="7747310" cy="784830"/>
          </a:xfrm>
          <a:prstGeom prst="rect">
            <a:avLst/>
          </a:prstGeom>
          <a:solidFill>
            <a:srgbClr val="DBEEF9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endParaRPr lang="es-PE" sz="1500" dirty="0"/>
          </a:p>
          <a:p>
            <a:pPr indent="92075"/>
            <a:r>
              <a:rPr lang="es-PE" sz="1500" b="1" dirty="0"/>
              <a:t>Nivel Técnico</a:t>
            </a:r>
          </a:p>
          <a:p>
            <a:pPr algn="ctr"/>
            <a:endParaRPr lang="es-PE" sz="1500" dirty="0"/>
          </a:p>
        </p:txBody>
      </p:sp>
      <p:sp>
        <p:nvSpPr>
          <p:cNvPr id="12" name="Estrella de 5 puntas 11"/>
          <p:cNvSpPr/>
          <p:nvPr/>
        </p:nvSpPr>
        <p:spPr>
          <a:xfrm>
            <a:off x="1240587" y="2886469"/>
            <a:ext cx="488674" cy="464696"/>
          </a:xfrm>
          <a:prstGeom prst="star5">
            <a:avLst/>
          </a:prstGeom>
          <a:solidFill>
            <a:srgbClr val="E559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1500"/>
          </a:p>
        </p:txBody>
      </p:sp>
      <p:sp>
        <p:nvSpPr>
          <p:cNvPr id="13" name="Estrella de 5 puntas 12"/>
          <p:cNvSpPr/>
          <p:nvPr/>
        </p:nvSpPr>
        <p:spPr>
          <a:xfrm>
            <a:off x="3221787" y="3831366"/>
            <a:ext cx="488674" cy="464696"/>
          </a:xfrm>
          <a:prstGeom prst="star5">
            <a:avLst/>
          </a:prstGeom>
          <a:solidFill>
            <a:srgbClr val="E559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1500"/>
          </a:p>
        </p:txBody>
      </p:sp>
      <p:sp>
        <p:nvSpPr>
          <p:cNvPr id="14" name="Estrella de 5 puntas 13"/>
          <p:cNvSpPr/>
          <p:nvPr/>
        </p:nvSpPr>
        <p:spPr>
          <a:xfrm>
            <a:off x="4335739" y="3831366"/>
            <a:ext cx="488674" cy="464696"/>
          </a:xfrm>
          <a:prstGeom prst="star5">
            <a:avLst/>
          </a:prstGeom>
          <a:solidFill>
            <a:srgbClr val="E559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1500"/>
          </a:p>
        </p:txBody>
      </p:sp>
      <p:sp>
        <p:nvSpPr>
          <p:cNvPr id="15" name="Estrella de 5 puntas 14"/>
          <p:cNvSpPr/>
          <p:nvPr/>
        </p:nvSpPr>
        <p:spPr>
          <a:xfrm>
            <a:off x="5405170" y="3825097"/>
            <a:ext cx="488674" cy="464696"/>
          </a:xfrm>
          <a:prstGeom prst="star5">
            <a:avLst/>
          </a:prstGeom>
          <a:solidFill>
            <a:srgbClr val="E559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1500"/>
          </a:p>
        </p:txBody>
      </p:sp>
    </p:spTree>
    <p:extLst>
      <p:ext uri="{BB962C8B-B14F-4D97-AF65-F5344CB8AC3E}">
        <p14:creationId xmlns:p14="http://schemas.microsoft.com/office/powerpoint/2010/main" val="27364536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/>
          <p:nvPr/>
        </p:nvSpPr>
        <p:spPr>
          <a:xfrm>
            <a:off x="512024" y="331345"/>
            <a:ext cx="2231176" cy="2000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300" dirty="0">
                <a:solidFill>
                  <a:srgbClr val="438AD7"/>
                </a:solidFill>
              </a:rPr>
              <a:t>/ </a:t>
            </a:r>
            <a:r>
              <a:rPr lang="es-PE" sz="1300" dirty="0">
                <a:solidFill>
                  <a:srgbClr val="438AD7"/>
                </a:solidFill>
              </a:rPr>
              <a:t>METODOLOGÍA SEIS SIGMA</a:t>
            </a:r>
          </a:p>
        </p:txBody>
      </p:sp>
      <p:sp>
        <p:nvSpPr>
          <p:cNvPr id="3" name="object 7"/>
          <p:cNvSpPr txBox="1"/>
          <p:nvPr/>
        </p:nvSpPr>
        <p:spPr>
          <a:xfrm>
            <a:off x="512024" y="970963"/>
            <a:ext cx="8163664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/>
            <a:r>
              <a:rPr lang="es-ES_tradnl" altLang="es-PE" sz="1600" b="1" dirty="0"/>
              <a:t>METODOLOGÍA SIX SIGMA</a:t>
            </a:r>
            <a:endParaRPr lang="es-MX" altLang="es-PE" sz="1600" dirty="0"/>
          </a:p>
        </p:txBody>
      </p:sp>
      <p:graphicFrame>
        <p:nvGraphicFramePr>
          <p:cNvPr id="4" name="Diagrama 3"/>
          <p:cNvGraphicFramePr/>
          <p:nvPr/>
        </p:nvGraphicFramePr>
        <p:xfrm>
          <a:off x="996041" y="1610409"/>
          <a:ext cx="7470407" cy="6662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CuadroTexto 4"/>
          <p:cNvSpPr txBox="1"/>
          <p:nvPr/>
        </p:nvSpPr>
        <p:spPr>
          <a:xfrm>
            <a:off x="719138" y="2733640"/>
            <a:ext cx="7747310" cy="784830"/>
          </a:xfrm>
          <a:prstGeom prst="rect">
            <a:avLst/>
          </a:prstGeom>
          <a:solidFill>
            <a:srgbClr val="DBEEF9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endParaRPr lang="es-PE" sz="1500" dirty="0"/>
          </a:p>
          <a:p>
            <a:pPr algn="ctr"/>
            <a:r>
              <a:rPr lang="es-PE" sz="1500" b="1" dirty="0"/>
              <a:t>Nivel de Negocio</a:t>
            </a:r>
          </a:p>
          <a:p>
            <a:pPr algn="ctr"/>
            <a:endParaRPr lang="es-PE" sz="1500" dirty="0"/>
          </a:p>
        </p:txBody>
      </p:sp>
      <p:sp>
        <p:nvSpPr>
          <p:cNvPr id="6" name="CuadroTexto 5"/>
          <p:cNvSpPr txBox="1"/>
          <p:nvPr/>
        </p:nvSpPr>
        <p:spPr>
          <a:xfrm>
            <a:off x="719138" y="3671299"/>
            <a:ext cx="7747310" cy="784830"/>
          </a:xfrm>
          <a:prstGeom prst="rect">
            <a:avLst/>
          </a:prstGeom>
          <a:solidFill>
            <a:srgbClr val="DBEEF9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endParaRPr lang="es-PE" sz="1500" dirty="0"/>
          </a:p>
          <a:p>
            <a:pPr indent="92075"/>
            <a:r>
              <a:rPr lang="es-PE" sz="1500" b="1" dirty="0"/>
              <a:t>Nivel Técnico</a:t>
            </a:r>
          </a:p>
          <a:p>
            <a:pPr algn="ctr"/>
            <a:endParaRPr lang="es-PE" sz="1500" dirty="0"/>
          </a:p>
        </p:txBody>
      </p:sp>
      <p:sp>
        <p:nvSpPr>
          <p:cNvPr id="8" name="Estrella de 5 puntas 7"/>
          <p:cNvSpPr/>
          <p:nvPr/>
        </p:nvSpPr>
        <p:spPr>
          <a:xfrm>
            <a:off x="7591636" y="2886469"/>
            <a:ext cx="488674" cy="464696"/>
          </a:xfrm>
          <a:prstGeom prst="star5">
            <a:avLst/>
          </a:prstGeom>
          <a:solidFill>
            <a:srgbClr val="E559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1500"/>
          </a:p>
        </p:txBody>
      </p:sp>
      <p:sp>
        <p:nvSpPr>
          <p:cNvPr id="12" name="Estrella de 5 puntas 11"/>
          <p:cNvSpPr/>
          <p:nvPr/>
        </p:nvSpPr>
        <p:spPr>
          <a:xfrm>
            <a:off x="1240587" y="2886469"/>
            <a:ext cx="488674" cy="464696"/>
          </a:xfrm>
          <a:prstGeom prst="star5">
            <a:avLst/>
          </a:prstGeom>
          <a:solidFill>
            <a:srgbClr val="E559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1500"/>
          </a:p>
        </p:txBody>
      </p:sp>
      <p:sp>
        <p:nvSpPr>
          <p:cNvPr id="13" name="Estrella de 5 puntas 12"/>
          <p:cNvSpPr/>
          <p:nvPr/>
        </p:nvSpPr>
        <p:spPr>
          <a:xfrm>
            <a:off x="3221787" y="3831366"/>
            <a:ext cx="488674" cy="464696"/>
          </a:xfrm>
          <a:prstGeom prst="star5">
            <a:avLst/>
          </a:prstGeom>
          <a:solidFill>
            <a:srgbClr val="E559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1500"/>
          </a:p>
        </p:txBody>
      </p:sp>
      <p:sp>
        <p:nvSpPr>
          <p:cNvPr id="14" name="Estrella de 5 puntas 13"/>
          <p:cNvSpPr/>
          <p:nvPr/>
        </p:nvSpPr>
        <p:spPr>
          <a:xfrm>
            <a:off x="4335739" y="3831366"/>
            <a:ext cx="488674" cy="464696"/>
          </a:xfrm>
          <a:prstGeom prst="star5">
            <a:avLst/>
          </a:prstGeom>
          <a:solidFill>
            <a:srgbClr val="E559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1500"/>
          </a:p>
        </p:txBody>
      </p:sp>
      <p:sp>
        <p:nvSpPr>
          <p:cNvPr id="15" name="Estrella de 5 puntas 14"/>
          <p:cNvSpPr/>
          <p:nvPr/>
        </p:nvSpPr>
        <p:spPr>
          <a:xfrm>
            <a:off x="5405170" y="3825097"/>
            <a:ext cx="488674" cy="464696"/>
          </a:xfrm>
          <a:prstGeom prst="star5">
            <a:avLst/>
          </a:prstGeom>
          <a:solidFill>
            <a:srgbClr val="E559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1500"/>
          </a:p>
        </p:txBody>
      </p:sp>
    </p:spTree>
    <p:extLst>
      <p:ext uri="{BB962C8B-B14F-4D97-AF65-F5344CB8AC3E}">
        <p14:creationId xmlns:p14="http://schemas.microsoft.com/office/powerpoint/2010/main" val="42808598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7"/>
          <p:cNvSpPr txBox="1"/>
          <p:nvPr/>
        </p:nvSpPr>
        <p:spPr>
          <a:xfrm>
            <a:off x="512024" y="970963"/>
            <a:ext cx="8163664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/>
            <a:r>
              <a:rPr lang="es-ES_tradnl" altLang="es-PE" sz="1600" b="1" dirty="0"/>
              <a:t>METODOLOGÍA SIX SIGMA</a:t>
            </a:r>
            <a:endParaRPr lang="es-MX" altLang="es-PE" sz="1600" dirty="0"/>
          </a:p>
        </p:txBody>
      </p:sp>
      <p:sp>
        <p:nvSpPr>
          <p:cNvPr id="4" name="Rectangle 5"/>
          <p:cNvSpPr/>
          <p:nvPr/>
        </p:nvSpPr>
        <p:spPr>
          <a:xfrm>
            <a:off x="512024" y="331345"/>
            <a:ext cx="2231176" cy="2000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300" dirty="0">
                <a:solidFill>
                  <a:srgbClr val="438AD7"/>
                </a:solidFill>
              </a:rPr>
              <a:t>/ </a:t>
            </a:r>
            <a:r>
              <a:rPr lang="es-PE" sz="1300" dirty="0">
                <a:solidFill>
                  <a:srgbClr val="438AD7"/>
                </a:solidFill>
              </a:rPr>
              <a:t>METODOLOGÍA SEIS SIGMA</a:t>
            </a:r>
          </a:p>
        </p:txBody>
      </p:sp>
      <p:sp>
        <p:nvSpPr>
          <p:cNvPr id="5" name="Flecha derecha 4"/>
          <p:cNvSpPr/>
          <p:nvPr/>
        </p:nvSpPr>
        <p:spPr>
          <a:xfrm>
            <a:off x="3311534" y="1374368"/>
            <a:ext cx="2913927" cy="1391128"/>
          </a:xfrm>
          <a:prstGeom prst="rightArrow">
            <a:avLst>
              <a:gd name="adj1" fmla="val 75072"/>
              <a:gd name="adj2" fmla="val 49499"/>
            </a:avLst>
          </a:prstGeom>
          <a:solidFill>
            <a:srgbClr val="EAEAEA"/>
          </a:solidFill>
        </p:spPr>
        <p:style>
          <a:lnRef idx="0">
            <a:schemeClr val="dk1">
              <a:hueOff val="0"/>
              <a:satOff val="0"/>
              <a:lumOff val="0"/>
              <a:alphaOff val="0"/>
            </a:schemeClr>
          </a:lnRef>
          <a:fillRef idx="1">
            <a:schemeClr val="accent2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2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s-ES_tradnl" dirty="0"/>
          </a:p>
        </p:txBody>
      </p:sp>
      <p:sp>
        <p:nvSpPr>
          <p:cNvPr id="6" name="Rectángulo redondeado 5"/>
          <p:cNvSpPr/>
          <p:nvPr/>
        </p:nvSpPr>
        <p:spPr>
          <a:xfrm>
            <a:off x="1521575" y="1694073"/>
            <a:ext cx="1324266" cy="770378"/>
          </a:xfrm>
          <a:prstGeom prst="roundRect">
            <a:avLst/>
          </a:prstGeom>
          <a:solidFill>
            <a:srgbClr val="E5594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1600" b="1"/>
              <a:t>Entradas</a:t>
            </a:r>
            <a:endParaRPr lang="es-ES_tradnl" sz="1600" b="1" dirty="0"/>
          </a:p>
        </p:txBody>
      </p:sp>
      <p:sp>
        <p:nvSpPr>
          <p:cNvPr id="7" name="Rectángulo redondeado 6"/>
          <p:cNvSpPr/>
          <p:nvPr/>
        </p:nvSpPr>
        <p:spPr>
          <a:xfrm>
            <a:off x="3909531" y="1694073"/>
            <a:ext cx="1324266" cy="770378"/>
          </a:xfrm>
          <a:prstGeom prst="roundRect">
            <a:avLst/>
          </a:prstGeom>
          <a:solidFill>
            <a:srgbClr val="67529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22326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PE" sz="1600" b="1" dirty="0"/>
              <a:t>Proceso</a:t>
            </a:r>
          </a:p>
        </p:txBody>
      </p:sp>
      <p:sp>
        <p:nvSpPr>
          <p:cNvPr id="8" name="Rectángulo redondeado 7"/>
          <p:cNvSpPr/>
          <p:nvPr/>
        </p:nvSpPr>
        <p:spPr>
          <a:xfrm>
            <a:off x="6225461" y="1694073"/>
            <a:ext cx="1324266" cy="770378"/>
          </a:xfrm>
          <a:prstGeom prst="roundRect">
            <a:avLst/>
          </a:prstGeom>
          <a:solidFill>
            <a:srgbClr val="99C65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22326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PE" sz="1600" b="1" dirty="0">
                <a:solidFill>
                  <a:schemeClr val="bg1"/>
                </a:solidFill>
              </a:rPr>
              <a:t>Salidas</a:t>
            </a:r>
          </a:p>
        </p:txBody>
      </p:sp>
      <p:sp>
        <p:nvSpPr>
          <p:cNvPr id="9" name="Flecha derecha 8"/>
          <p:cNvSpPr/>
          <p:nvPr/>
        </p:nvSpPr>
        <p:spPr>
          <a:xfrm>
            <a:off x="3105581" y="1869238"/>
            <a:ext cx="616236" cy="420047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1500"/>
          </a:p>
        </p:txBody>
      </p:sp>
      <p:sp>
        <p:nvSpPr>
          <p:cNvPr id="10" name="Flecha derecha 9"/>
          <p:cNvSpPr/>
          <p:nvPr/>
        </p:nvSpPr>
        <p:spPr>
          <a:xfrm>
            <a:off x="5421511" y="1859908"/>
            <a:ext cx="616236" cy="420047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1500"/>
          </a:p>
        </p:txBody>
      </p:sp>
      <p:sp>
        <p:nvSpPr>
          <p:cNvPr id="11" name="CuadroTexto 10"/>
          <p:cNvSpPr txBox="1"/>
          <p:nvPr/>
        </p:nvSpPr>
        <p:spPr>
          <a:xfrm>
            <a:off x="3362920" y="3131516"/>
            <a:ext cx="241748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1500" dirty="0">
                <a:solidFill>
                  <a:srgbClr val="E5594B"/>
                </a:solidFill>
              </a:rPr>
              <a:t>Nuevo concepto de calidad: </a:t>
            </a:r>
          </a:p>
          <a:p>
            <a:pPr algn="ctr"/>
            <a:r>
              <a:rPr lang="es-PE" sz="1500" dirty="0">
                <a:solidFill>
                  <a:srgbClr val="E5594B"/>
                </a:solidFill>
              </a:rPr>
              <a:t>Controlar el proceso</a:t>
            </a:r>
          </a:p>
        </p:txBody>
      </p:sp>
      <p:sp>
        <p:nvSpPr>
          <p:cNvPr id="12" name="Flecha arriba 11"/>
          <p:cNvSpPr/>
          <p:nvPr/>
        </p:nvSpPr>
        <p:spPr>
          <a:xfrm>
            <a:off x="4391644" y="2580592"/>
            <a:ext cx="360040" cy="540060"/>
          </a:xfrm>
          <a:prstGeom prst="upArrow">
            <a:avLst/>
          </a:prstGeom>
          <a:solidFill>
            <a:srgbClr val="0097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1500"/>
          </a:p>
        </p:txBody>
      </p:sp>
      <p:sp>
        <p:nvSpPr>
          <p:cNvPr id="14" name="CuadroTexto 13"/>
          <p:cNvSpPr txBox="1"/>
          <p:nvPr/>
        </p:nvSpPr>
        <p:spPr>
          <a:xfrm>
            <a:off x="1553638" y="2531706"/>
            <a:ext cx="162018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500" b="1" dirty="0"/>
              <a:t>X</a:t>
            </a:r>
            <a:r>
              <a:rPr lang="es-PE" sz="833" b="1" dirty="0"/>
              <a:t>1</a:t>
            </a:r>
            <a:r>
              <a:rPr lang="es-PE" sz="1500" b="1" dirty="0"/>
              <a:t>, X</a:t>
            </a:r>
            <a:r>
              <a:rPr lang="es-PE" sz="833" b="1" dirty="0"/>
              <a:t>2</a:t>
            </a:r>
            <a:r>
              <a:rPr lang="es-PE" sz="1500" b="1" dirty="0"/>
              <a:t>, X</a:t>
            </a:r>
            <a:r>
              <a:rPr lang="es-PE" sz="833" b="1" dirty="0"/>
              <a:t>3</a:t>
            </a:r>
            <a:r>
              <a:rPr lang="es-PE" sz="1500" b="1" dirty="0"/>
              <a:t>,….. </a:t>
            </a:r>
            <a:r>
              <a:rPr lang="es-PE" sz="1500" b="1" dirty="0" err="1"/>
              <a:t>X</a:t>
            </a:r>
            <a:r>
              <a:rPr lang="es-PE" sz="833" b="1" dirty="0" err="1"/>
              <a:t>n</a:t>
            </a:r>
            <a:endParaRPr lang="es-PE" sz="1500" b="1" dirty="0"/>
          </a:p>
        </p:txBody>
      </p:sp>
      <p:sp>
        <p:nvSpPr>
          <p:cNvPr id="16" name="CuadroTexto 15"/>
          <p:cNvSpPr txBox="1"/>
          <p:nvPr/>
        </p:nvSpPr>
        <p:spPr>
          <a:xfrm>
            <a:off x="6677570" y="2545290"/>
            <a:ext cx="42004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1500" b="1" dirty="0"/>
              <a:t>Y</a:t>
            </a:r>
          </a:p>
        </p:txBody>
      </p:sp>
    </p:spTree>
    <p:extLst>
      <p:ext uri="{BB962C8B-B14F-4D97-AF65-F5344CB8AC3E}">
        <p14:creationId xmlns:p14="http://schemas.microsoft.com/office/powerpoint/2010/main" val="42579938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7"/>
          <p:cNvSpPr txBox="1"/>
          <p:nvPr/>
        </p:nvSpPr>
        <p:spPr>
          <a:xfrm>
            <a:off x="512024" y="970963"/>
            <a:ext cx="8163664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/>
            <a:r>
              <a:rPr lang="es-ES_tradnl" altLang="es-PE" sz="1600" b="1" dirty="0"/>
              <a:t>METODOLOGÍA SIX SIGMA</a:t>
            </a:r>
            <a:endParaRPr lang="es-MX" altLang="es-PE" sz="1600" dirty="0"/>
          </a:p>
        </p:txBody>
      </p:sp>
      <p:sp>
        <p:nvSpPr>
          <p:cNvPr id="4" name="Rectangle 5"/>
          <p:cNvSpPr/>
          <p:nvPr/>
        </p:nvSpPr>
        <p:spPr>
          <a:xfrm>
            <a:off x="512024" y="331345"/>
            <a:ext cx="2231176" cy="2000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300" dirty="0">
                <a:solidFill>
                  <a:srgbClr val="438AD7"/>
                </a:solidFill>
              </a:rPr>
              <a:t>/ </a:t>
            </a:r>
            <a:r>
              <a:rPr lang="es-PE" sz="1300" dirty="0">
                <a:solidFill>
                  <a:srgbClr val="438AD7"/>
                </a:solidFill>
              </a:rPr>
              <a:t>METODOLOGÍA SEIS SIGMA</a:t>
            </a:r>
          </a:p>
        </p:txBody>
      </p:sp>
      <p:sp>
        <p:nvSpPr>
          <p:cNvPr id="5" name="Flecha derecha 4"/>
          <p:cNvSpPr/>
          <p:nvPr/>
        </p:nvSpPr>
        <p:spPr>
          <a:xfrm>
            <a:off x="3311534" y="1374368"/>
            <a:ext cx="2913927" cy="1391128"/>
          </a:xfrm>
          <a:prstGeom prst="rightArrow">
            <a:avLst>
              <a:gd name="adj1" fmla="val 75072"/>
              <a:gd name="adj2" fmla="val 49499"/>
            </a:avLst>
          </a:prstGeom>
          <a:solidFill>
            <a:srgbClr val="EAEAEA"/>
          </a:solidFill>
        </p:spPr>
        <p:style>
          <a:lnRef idx="0">
            <a:schemeClr val="dk1">
              <a:hueOff val="0"/>
              <a:satOff val="0"/>
              <a:lumOff val="0"/>
              <a:alphaOff val="0"/>
            </a:schemeClr>
          </a:lnRef>
          <a:fillRef idx="1">
            <a:schemeClr val="accent2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2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s-ES_tradnl" dirty="0"/>
          </a:p>
        </p:txBody>
      </p:sp>
      <p:sp>
        <p:nvSpPr>
          <p:cNvPr id="6" name="Rectángulo redondeado 5"/>
          <p:cNvSpPr/>
          <p:nvPr/>
        </p:nvSpPr>
        <p:spPr>
          <a:xfrm>
            <a:off x="1521575" y="1694073"/>
            <a:ext cx="1324266" cy="770378"/>
          </a:xfrm>
          <a:prstGeom prst="roundRect">
            <a:avLst/>
          </a:prstGeom>
          <a:solidFill>
            <a:srgbClr val="E5594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1600" b="1"/>
              <a:t>Entradas</a:t>
            </a:r>
            <a:endParaRPr lang="es-ES_tradnl" sz="1600" b="1" dirty="0"/>
          </a:p>
        </p:txBody>
      </p:sp>
      <p:sp>
        <p:nvSpPr>
          <p:cNvPr id="7" name="Rectángulo redondeado 6"/>
          <p:cNvSpPr/>
          <p:nvPr/>
        </p:nvSpPr>
        <p:spPr>
          <a:xfrm>
            <a:off x="3909531" y="1694073"/>
            <a:ext cx="1324266" cy="770378"/>
          </a:xfrm>
          <a:prstGeom prst="roundRect">
            <a:avLst/>
          </a:prstGeom>
          <a:solidFill>
            <a:srgbClr val="67529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22326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PE" sz="1600" b="1" dirty="0"/>
              <a:t>Proceso</a:t>
            </a:r>
          </a:p>
        </p:txBody>
      </p:sp>
      <p:sp>
        <p:nvSpPr>
          <p:cNvPr id="8" name="Rectángulo redondeado 7"/>
          <p:cNvSpPr/>
          <p:nvPr/>
        </p:nvSpPr>
        <p:spPr>
          <a:xfrm>
            <a:off x="6225461" y="1694073"/>
            <a:ext cx="1324266" cy="770378"/>
          </a:xfrm>
          <a:prstGeom prst="roundRect">
            <a:avLst/>
          </a:prstGeom>
          <a:solidFill>
            <a:srgbClr val="99C65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22326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PE" sz="1600" b="1" dirty="0">
                <a:solidFill>
                  <a:schemeClr val="bg1"/>
                </a:solidFill>
              </a:rPr>
              <a:t>Salidas</a:t>
            </a:r>
          </a:p>
        </p:txBody>
      </p:sp>
      <p:sp>
        <p:nvSpPr>
          <p:cNvPr id="9" name="Flecha derecha 8"/>
          <p:cNvSpPr/>
          <p:nvPr/>
        </p:nvSpPr>
        <p:spPr>
          <a:xfrm>
            <a:off x="3105581" y="1869238"/>
            <a:ext cx="616236" cy="420047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1500"/>
          </a:p>
        </p:txBody>
      </p:sp>
      <p:sp>
        <p:nvSpPr>
          <p:cNvPr id="10" name="Flecha derecha 9"/>
          <p:cNvSpPr/>
          <p:nvPr/>
        </p:nvSpPr>
        <p:spPr>
          <a:xfrm>
            <a:off x="5421511" y="1859908"/>
            <a:ext cx="616236" cy="420047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1500"/>
          </a:p>
        </p:txBody>
      </p:sp>
      <p:sp>
        <p:nvSpPr>
          <p:cNvPr id="11" name="CuadroTexto 10"/>
          <p:cNvSpPr txBox="1"/>
          <p:nvPr/>
        </p:nvSpPr>
        <p:spPr>
          <a:xfrm>
            <a:off x="3362920" y="3131516"/>
            <a:ext cx="241748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1500" dirty="0">
                <a:solidFill>
                  <a:srgbClr val="E5594B"/>
                </a:solidFill>
              </a:rPr>
              <a:t>Nuevo concepto de calidad: </a:t>
            </a:r>
          </a:p>
          <a:p>
            <a:pPr algn="ctr"/>
            <a:r>
              <a:rPr lang="es-PE" sz="1500" dirty="0">
                <a:solidFill>
                  <a:srgbClr val="E5594B"/>
                </a:solidFill>
              </a:rPr>
              <a:t>Controlar el proceso</a:t>
            </a:r>
          </a:p>
        </p:txBody>
      </p:sp>
      <p:sp>
        <p:nvSpPr>
          <p:cNvPr id="12" name="Flecha arriba 11"/>
          <p:cNvSpPr/>
          <p:nvPr/>
        </p:nvSpPr>
        <p:spPr>
          <a:xfrm>
            <a:off x="4391644" y="2580592"/>
            <a:ext cx="360040" cy="540060"/>
          </a:xfrm>
          <a:prstGeom prst="upArrow">
            <a:avLst/>
          </a:prstGeom>
          <a:solidFill>
            <a:srgbClr val="0097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1500"/>
          </a:p>
        </p:txBody>
      </p:sp>
      <p:sp>
        <p:nvSpPr>
          <p:cNvPr id="14" name="CuadroTexto 13"/>
          <p:cNvSpPr txBox="1"/>
          <p:nvPr/>
        </p:nvSpPr>
        <p:spPr>
          <a:xfrm>
            <a:off x="1553638" y="2531706"/>
            <a:ext cx="162018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500" b="1" dirty="0"/>
              <a:t>X</a:t>
            </a:r>
            <a:r>
              <a:rPr lang="es-PE" sz="833" b="1" dirty="0"/>
              <a:t>1</a:t>
            </a:r>
            <a:r>
              <a:rPr lang="es-PE" sz="1500" b="1" dirty="0"/>
              <a:t>, X</a:t>
            </a:r>
            <a:r>
              <a:rPr lang="es-PE" sz="833" b="1" dirty="0"/>
              <a:t>2</a:t>
            </a:r>
            <a:r>
              <a:rPr lang="es-PE" sz="1500" b="1" dirty="0"/>
              <a:t>, X</a:t>
            </a:r>
            <a:r>
              <a:rPr lang="es-PE" sz="833" b="1" dirty="0"/>
              <a:t>3</a:t>
            </a:r>
            <a:r>
              <a:rPr lang="es-PE" sz="1500" b="1" dirty="0"/>
              <a:t>,….. </a:t>
            </a:r>
            <a:r>
              <a:rPr lang="es-PE" sz="1500" b="1" dirty="0" err="1"/>
              <a:t>X</a:t>
            </a:r>
            <a:r>
              <a:rPr lang="es-PE" sz="833" b="1" dirty="0" err="1"/>
              <a:t>n</a:t>
            </a:r>
            <a:endParaRPr lang="es-PE" sz="1500" b="1" dirty="0"/>
          </a:p>
        </p:txBody>
      </p:sp>
      <p:sp>
        <p:nvSpPr>
          <p:cNvPr id="16" name="CuadroTexto 15"/>
          <p:cNvSpPr txBox="1"/>
          <p:nvPr/>
        </p:nvSpPr>
        <p:spPr>
          <a:xfrm>
            <a:off x="6677570" y="2545290"/>
            <a:ext cx="42004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1500" b="1" dirty="0"/>
              <a:t>Y</a:t>
            </a:r>
          </a:p>
        </p:txBody>
      </p:sp>
      <p:sp>
        <p:nvSpPr>
          <p:cNvPr id="19" name="CuadroTexto 18"/>
          <p:cNvSpPr txBox="1"/>
          <p:nvPr/>
        </p:nvSpPr>
        <p:spPr>
          <a:xfrm>
            <a:off x="3235412" y="3986775"/>
            <a:ext cx="2672502" cy="338554"/>
          </a:xfrm>
          <a:prstGeom prst="rect">
            <a:avLst/>
          </a:prstGeom>
          <a:ln/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PE" sz="1600" dirty="0"/>
              <a:t>Y = f (X1, X2, X3,………, </a:t>
            </a:r>
            <a:r>
              <a:rPr lang="es-PE" sz="1600" dirty="0" err="1"/>
              <a:t>Xn</a:t>
            </a:r>
            <a:r>
              <a:rPr lang="es-PE" sz="16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9980685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7"/>
          <p:cNvSpPr txBox="1"/>
          <p:nvPr/>
        </p:nvSpPr>
        <p:spPr>
          <a:xfrm>
            <a:off x="512024" y="970963"/>
            <a:ext cx="8163664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/>
            <a:r>
              <a:rPr lang="es-ES_tradnl" altLang="es-PE" sz="1600" b="1" dirty="0"/>
              <a:t>METODOLOGÍA SIX SIGMA</a:t>
            </a:r>
            <a:endParaRPr lang="es-MX" altLang="es-PE" sz="1600" dirty="0"/>
          </a:p>
        </p:txBody>
      </p:sp>
      <p:sp>
        <p:nvSpPr>
          <p:cNvPr id="4" name="Rectangle 5"/>
          <p:cNvSpPr/>
          <p:nvPr/>
        </p:nvSpPr>
        <p:spPr>
          <a:xfrm>
            <a:off x="512024" y="331345"/>
            <a:ext cx="2231176" cy="2000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300" dirty="0">
                <a:solidFill>
                  <a:srgbClr val="438AD7"/>
                </a:solidFill>
              </a:rPr>
              <a:t>/ </a:t>
            </a:r>
            <a:r>
              <a:rPr lang="es-PE" sz="1300" dirty="0">
                <a:solidFill>
                  <a:srgbClr val="438AD7"/>
                </a:solidFill>
              </a:rPr>
              <a:t>METODOLOGÍA SEIS SIGMA</a:t>
            </a:r>
          </a:p>
        </p:txBody>
      </p:sp>
      <p:sp>
        <p:nvSpPr>
          <p:cNvPr id="5" name="Flecha derecha 4"/>
          <p:cNvSpPr/>
          <p:nvPr/>
        </p:nvSpPr>
        <p:spPr>
          <a:xfrm>
            <a:off x="3311534" y="1374368"/>
            <a:ext cx="2913927" cy="1391128"/>
          </a:xfrm>
          <a:prstGeom prst="rightArrow">
            <a:avLst>
              <a:gd name="adj1" fmla="val 75072"/>
              <a:gd name="adj2" fmla="val 49499"/>
            </a:avLst>
          </a:prstGeom>
          <a:solidFill>
            <a:srgbClr val="EAEAEA"/>
          </a:solidFill>
        </p:spPr>
        <p:style>
          <a:lnRef idx="0">
            <a:schemeClr val="dk1">
              <a:hueOff val="0"/>
              <a:satOff val="0"/>
              <a:lumOff val="0"/>
              <a:alphaOff val="0"/>
            </a:schemeClr>
          </a:lnRef>
          <a:fillRef idx="1">
            <a:schemeClr val="accent2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2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s-ES_tradnl" dirty="0"/>
          </a:p>
        </p:txBody>
      </p:sp>
      <p:sp>
        <p:nvSpPr>
          <p:cNvPr id="6" name="Rectángulo redondeado 5"/>
          <p:cNvSpPr/>
          <p:nvPr/>
        </p:nvSpPr>
        <p:spPr>
          <a:xfrm>
            <a:off x="1521575" y="1694073"/>
            <a:ext cx="1324266" cy="770378"/>
          </a:xfrm>
          <a:prstGeom prst="roundRect">
            <a:avLst/>
          </a:prstGeom>
          <a:solidFill>
            <a:srgbClr val="E5594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1600" b="1"/>
              <a:t>Entradas</a:t>
            </a:r>
            <a:endParaRPr lang="es-ES_tradnl" sz="1600" b="1" dirty="0"/>
          </a:p>
        </p:txBody>
      </p:sp>
      <p:sp>
        <p:nvSpPr>
          <p:cNvPr id="7" name="Rectángulo redondeado 6"/>
          <p:cNvSpPr/>
          <p:nvPr/>
        </p:nvSpPr>
        <p:spPr>
          <a:xfrm>
            <a:off x="3909531" y="1694073"/>
            <a:ext cx="1324266" cy="770378"/>
          </a:xfrm>
          <a:prstGeom prst="roundRect">
            <a:avLst/>
          </a:prstGeom>
          <a:solidFill>
            <a:srgbClr val="67529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22326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PE" sz="1600" b="1" dirty="0"/>
              <a:t>Proceso</a:t>
            </a:r>
          </a:p>
        </p:txBody>
      </p:sp>
      <p:sp>
        <p:nvSpPr>
          <p:cNvPr id="8" name="Rectángulo redondeado 7"/>
          <p:cNvSpPr/>
          <p:nvPr/>
        </p:nvSpPr>
        <p:spPr>
          <a:xfrm>
            <a:off x="6225461" y="1694073"/>
            <a:ext cx="1324266" cy="770378"/>
          </a:xfrm>
          <a:prstGeom prst="roundRect">
            <a:avLst/>
          </a:prstGeom>
          <a:solidFill>
            <a:srgbClr val="99C65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22326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PE" sz="1600" b="1" dirty="0">
                <a:solidFill>
                  <a:schemeClr val="bg1"/>
                </a:solidFill>
              </a:rPr>
              <a:t>Salidas</a:t>
            </a:r>
          </a:p>
        </p:txBody>
      </p:sp>
      <p:sp>
        <p:nvSpPr>
          <p:cNvPr id="9" name="Flecha derecha 8"/>
          <p:cNvSpPr/>
          <p:nvPr/>
        </p:nvSpPr>
        <p:spPr>
          <a:xfrm>
            <a:off x="3105581" y="1869238"/>
            <a:ext cx="616236" cy="420047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1500"/>
          </a:p>
        </p:txBody>
      </p:sp>
      <p:sp>
        <p:nvSpPr>
          <p:cNvPr id="10" name="Flecha derecha 9"/>
          <p:cNvSpPr/>
          <p:nvPr/>
        </p:nvSpPr>
        <p:spPr>
          <a:xfrm>
            <a:off x="5421511" y="1859908"/>
            <a:ext cx="616236" cy="420047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1500"/>
          </a:p>
        </p:txBody>
      </p:sp>
      <p:sp>
        <p:nvSpPr>
          <p:cNvPr id="11" name="CuadroTexto 10"/>
          <p:cNvSpPr txBox="1"/>
          <p:nvPr/>
        </p:nvSpPr>
        <p:spPr>
          <a:xfrm>
            <a:off x="3362920" y="3131516"/>
            <a:ext cx="241748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1500" dirty="0">
                <a:solidFill>
                  <a:srgbClr val="E5594B"/>
                </a:solidFill>
              </a:rPr>
              <a:t>Nuevo concepto de calidad: </a:t>
            </a:r>
          </a:p>
          <a:p>
            <a:pPr algn="ctr"/>
            <a:r>
              <a:rPr lang="es-PE" sz="1500" dirty="0">
                <a:solidFill>
                  <a:srgbClr val="E5594B"/>
                </a:solidFill>
              </a:rPr>
              <a:t>Controlar el proceso</a:t>
            </a:r>
          </a:p>
        </p:txBody>
      </p:sp>
      <p:sp>
        <p:nvSpPr>
          <p:cNvPr id="12" name="Flecha arriba 11"/>
          <p:cNvSpPr/>
          <p:nvPr/>
        </p:nvSpPr>
        <p:spPr>
          <a:xfrm>
            <a:off x="4391644" y="2580592"/>
            <a:ext cx="360040" cy="540060"/>
          </a:xfrm>
          <a:prstGeom prst="upArrow">
            <a:avLst/>
          </a:prstGeom>
          <a:solidFill>
            <a:srgbClr val="0097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1500"/>
          </a:p>
        </p:txBody>
      </p:sp>
      <p:sp>
        <p:nvSpPr>
          <p:cNvPr id="13" name="Flecha arriba 12"/>
          <p:cNvSpPr/>
          <p:nvPr/>
        </p:nvSpPr>
        <p:spPr>
          <a:xfrm>
            <a:off x="2003688" y="2868455"/>
            <a:ext cx="360040" cy="369252"/>
          </a:xfrm>
          <a:prstGeom prst="upArrow">
            <a:avLst/>
          </a:prstGeom>
          <a:solidFill>
            <a:srgbClr val="0097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1500"/>
          </a:p>
        </p:txBody>
      </p:sp>
      <p:sp>
        <p:nvSpPr>
          <p:cNvPr id="14" name="CuadroTexto 13"/>
          <p:cNvSpPr txBox="1"/>
          <p:nvPr/>
        </p:nvSpPr>
        <p:spPr>
          <a:xfrm>
            <a:off x="1553638" y="2531706"/>
            <a:ext cx="162018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500" b="1" dirty="0"/>
              <a:t>X</a:t>
            </a:r>
            <a:r>
              <a:rPr lang="es-PE" sz="833" b="1" dirty="0"/>
              <a:t>1</a:t>
            </a:r>
            <a:r>
              <a:rPr lang="es-PE" sz="1500" b="1" dirty="0"/>
              <a:t>, X</a:t>
            </a:r>
            <a:r>
              <a:rPr lang="es-PE" sz="833" b="1" dirty="0"/>
              <a:t>2</a:t>
            </a:r>
            <a:r>
              <a:rPr lang="es-PE" sz="1500" b="1" dirty="0"/>
              <a:t>, X</a:t>
            </a:r>
            <a:r>
              <a:rPr lang="es-PE" sz="833" b="1" dirty="0"/>
              <a:t>3</a:t>
            </a:r>
            <a:r>
              <a:rPr lang="es-PE" sz="1500" b="1" dirty="0"/>
              <a:t>,….. </a:t>
            </a:r>
            <a:r>
              <a:rPr lang="es-PE" sz="1500" b="1" dirty="0" err="1"/>
              <a:t>X</a:t>
            </a:r>
            <a:r>
              <a:rPr lang="es-PE" sz="833" b="1" dirty="0" err="1"/>
              <a:t>n</a:t>
            </a:r>
            <a:endParaRPr lang="es-PE" sz="1500" b="1" dirty="0"/>
          </a:p>
        </p:txBody>
      </p:sp>
      <p:sp>
        <p:nvSpPr>
          <p:cNvPr id="16" name="CuadroTexto 15"/>
          <p:cNvSpPr txBox="1"/>
          <p:nvPr/>
        </p:nvSpPr>
        <p:spPr>
          <a:xfrm>
            <a:off x="6677570" y="2545290"/>
            <a:ext cx="42004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1500" b="1" dirty="0"/>
              <a:t>Y</a:t>
            </a:r>
          </a:p>
        </p:txBody>
      </p:sp>
      <p:sp>
        <p:nvSpPr>
          <p:cNvPr id="17" name="CuadroTexto 16"/>
          <p:cNvSpPr txBox="1"/>
          <p:nvPr/>
        </p:nvSpPr>
        <p:spPr>
          <a:xfrm>
            <a:off x="1237901" y="3408515"/>
            <a:ext cx="18916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1200" dirty="0"/>
              <a:t>¿Cómo? </a:t>
            </a:r>
          </a:p>
          <a:p>
            <a:pPr algn="ctr"/>
            <a:r>
              <a:rPr lang="es-PE" sz="1200" dirty="0"/>
              <a:t>Controlando todas las </a:t>
            </a:r>
            <a:r>
              <a:rPr lang="es-PE" sz="1200" dirty="0" err="1"/>
              <a:t>X´s</a:t>
            </a:r>
            <a:endParaRPr lang="es-PE" sz="1200" dirty="0"/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520EB4A2-E21F-6C44-A891-61D2856CCA2A}"/>
              </a:ext>
            </a:extLst>
          </p:cNvPr>
          <p:cNvSpPr txBox="1"/>
          <p:nvPr/>
        </p:nvSpPr>
        <p:spPr>
          <a:xfrm>
            <a:off x="3235412" y="3986775"/>
            <a:ext cx="2672502" cy="338554"/>
          </a:xfrm>
          <a:prstGeom prst="rect">
            <a:avLst/>
          </a:prstGeom>
          <a:ln/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PE" sz="1600" dirty="0"/>
              <a:t>Y = f (X1, X2, X3,………, </a:t>
            </a:r>
            <a:r>
              <a:rPr lang="es-PE" sz="1600" dirty="0" err="1"/>
              <a:t>Xn</a:t>
            </a:r>
            <a:r>
              <a:rPr lang="es-PE" sz="16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2547056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/>
          <p:nvPr/>
        </p:nvSpPr>
        <p:spPr>
          <a:xfrm>
            <a:off x="512024" y="970963"/>
            <a:ext cx="7719531" cy="9848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22250" indent="-222250" algn="just">
              <a:buFont typeface="+mj-lt"/>
              <a:buAutoNum type="arabicPeriod"/>
            </a:pPr>
            <a:r>
              <a:rPr lang="es-ES_tradnl" sz="1600" b="1" dirty="0"/>
              <a:t>Comprender y explicar el significado de Seis Sigma</a:t>
            </a:r>
          </a:p>
          <a:p>
            <a:pPr marL="222250" indent="-222250" algn="just">
              <a:buFont typeface="+mj-lt"/>
              <a:buAutoNum type="arabicPeriod"/>
            </a:pPr>
            <a:r>
              <a:rPr lang="es-ES_tradnl" sz="1600" b="1" dirty="0"/>
              <a:t>Comprender las fases de Seis Sigma.</a:t>
            </a:r>
          </a:p>
          <a:p>
            <a:pPr marL="222250" indent="-222250" algn="just">
              <a:buFont typeface="+mj-lt"/>
              <a:buAutoNum type="arabicPeriod"/>
            </a:pPr>
            <a:r>
              <a:rPr lang="es-ES_tradnl" sz="1600" b="1" dirty="0"/>
              <a:t>Calcular el nivel Sigma para un determinado proceso.</a:t>
            </a:r>
          </a:p>
          <a:p>
            <a:pPr marL="222250" indent="-222250" algn="just">
              <a:buFont typeface="+mj-lt"/>
              <a:buAutoNum type="arabicPeriod"/>
            </a:pPr>
            <a:r>
              <a:rPr lang="es-ES_tradnl" sz="1600" b="1" dirty="0"/>
              <a:t>Conocer la organización para Seis Sigma.</a:t>
            </a:r>
          </a:p>
        </p:txBody>
      </p:sp>
      <p:sp>
        <p:nvSpPr>
          <p:cNvPr id="6" name="Rectangle 5"/>
          <p:cNvSpPr/>
          <p:nvPr/>
        </p:nvSpPr>
        <p:spPr>
          <a:xfrm>
            <a:off x="512024" y="331345"/>
            <a:ext cx="1945800" cy="2000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300" dirty="0">
                <a:solidFill>
                  <a:srgbClr val="438AD7"/>
                </a:solidFill>
              </a:rPr>
              <a:t>/ OBJETIVOS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89734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7"/>
          <p:cNvSpPr txBox="1"/>
          <p:nvPr/>
        </p:nvSpPr>
        <p:spPr>
          <a:xfrm>
            <a:off x="512024" y="970963"/>
            <a:ext cx="8163664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/>
            <a:r>
              <a:rPr lang="es-ES_tradnl" altLang="es-PE" sz="1600" b="1" dirty="0"/>
              <a:t>METODOLOGÍA SIX SIGMA</a:t>
            </a:r>
            <a:endParaRPr lang="es-MX" altLang="es-PE" sz="1600" dirty="0"/>
          </a:p>
        </p:txBody>
      </p:sp>
      <p:sp>
        <p:nvSpPr>
          <p:cNvPr id="4" name="Rectangle 5"/>
          <p:cNvSpPr/>
          <p:nvPr/>
        </p:nvSpPr>
        <p:spPr>
          <a:xfrm>
            <a:off x="512024" y="331345"/>
            <a:ext cx="2231176" cy="2000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300" dirty="0">
                <a:solidFill>
                  <a:srgbClr val="438AD7"/>
                </a:solidFill>
              </a:rPr>
              <a:t>/ </a:t>
            </a:r>
            <a:r>
              <a:rPr lang="es-PE" sz="1300" dirty="0">
                <a:solidFill>
                  <a:srgbClr val="438AD7"/>
                </a:solidFill>
              </a:rPr>
              <a:t>METODOLOGÍA SEIS SIGMA</a:t>
            </a:r>
          </a:p>
        </p:txBody>
      </p:sp>
      <p:sp>
        <p:nvSpPr>
          <p:cNvPr id="5" name="Flecha derecha 4"/>
          <p:cNvSpPr/>
          <p:nvPr/>
        </p:nvSpPr>
        <p:spPr>
          <a:xfrm>
            <a:off x="3311534" y="1374368"/>
            <a:ext cx="2913927" cy="1391128"/>
          </a:xfrm>
          <a:prstGeom prst="rightArrow">
            <a:avLst>
              <a:gd name="adj1" fmla="val 75072"/>
              <a:gd name="adj2" fmla="val 49499"/>
            </a:avLst>
          </a:prstGeom>
          <a:solidFill>
            <a:srgbClr val="EAEAEA"/>
          </a:solidFill>
        </p:spPr>
        <p:style>
          <a:lnRef idx="0">
            <a:schemeClr val="dk1">
              <a:hueOff val="0"/>
              <a:satOff val="0"/>
              <a:lumOff val="0"/>
              <a:alphaOff val="0"/>
            </a:schemeClr>
          </a:lnRef>
          <a:fillRef idx="1">
            <a:schemeClr val="accent2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2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s-ES_tradnl" dirty="0"/>
          </a:p>
        </p:txBody>
      </p:sp>
      <p:sp>
        <p:nvSpPr>
          <p:cNvPr id="6" name="Rectángulo redondeado 5"/>
          <p:cNvSpPr/>
          <p:nvPr/>
        </p:nvSpPr>
        <p:spPr>
          <a:xfrm>
            <a:off x="1521575" y="1694073"/>
            <a:ext cx="1324266" cy="770378"/>
          </a:xfrm>
          <a:prstGeom prst="roundRect">
            <a:avLst/>
          </a:prstGeom>
          <a:solidFill>
            <a:srgbClr val="E5594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1600" b="1"/>
              <a:t>Entradas</a:t>
            </a:r>
            <a:endParaRPr lang="es-ES_tradnl" sz="1600" b="1" dirty="0"/>
          </a:p>
        </p:txBody>
      </p:sp>
      <p:sp>
        <p:nvSpPr>
          <p:cNvPr id="7" name="Rectángulo redondeado 6"/>
          <p:cNvSpPr/>
          <p:nvPr/>
        </p:nvSpPr>
        <p:spPr>
          <a:xfrm>
            <a:off x="3909531" y="1694073"/>
            <a:ext cx="1324266" cy="770378"/>
          </a:xfrm>
          <a:prstGeom prst="roundRect">
            <a:avLst/>
          </a:prstGeom>
          <a:solidFill>
            <a:srgbClr val="67529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22326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PE" sz="1600" b="1" dirty="0"/>
              <a:t>Proceso</a:t>
            </a:r>
          </a:p>
        </p:txBody>
      </p:sp>
      <p:sp>
        <p:nvSpPr>
          <p:cNvPr id="8" name="Rectángulo redondeado 7"/>
          <p:cNvSpPr/>
          <p:nvPr/>
        </p:nvSpPr>
        <p:spPr>
          <a:xfrm>
            <a:off x="6225461" y="1694073"/>
            <a:ext cx="1324266" cy="770378"/>
          </a:xfrm>
          <a:prstGeom prst="roundRect">
            <a:avLst/>
          </a:prstGeom>
          <a:solidFill>
            <a:srgbClr val="99C65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22326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PE" sz="1600" b="1" dirty="0">
                <a:solidFill>
                  <a:schemeClr val="bg1"/>
                </a:solidFill>
              </a:rPr>
              <a:t>Salidas</a:t>
            </a:r>
          </a:p>
        </p:txBody>
      </p:sp>
      <p:sp>
        <p:nvSpPr>
          <p:cNvPr id="9" name="Flecha derecha 8"/>
          <p:cNvSpPr/>
          <p:nvPr/>
        </p:nvSpPr>
        <p:spPr>
          <a:xfrm>
            <a:off x="3105581" y="1869238"/>
            <a:ext cx="616236" cy="420047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1500"/>
          </a:p>
        </p:txBody>
      </p:sp>
      <p:sp>
        <p:nvSpPr>
          <p:cNvPr id="10" name="Flecha derecha 9"/>
          <p:cNvSpPr/>
          <p:nvPr/>
        </p:nvSpPr>
        <p:spPr>
          <a:xfrm>
            <a:off x="5421511" y="1859908"/>
            <a:ext cx="616236" cy="420047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1500"/>
          </a:p>
        </p:txBody>
      </p:sp>
      <p:sp>
        <p:nvSpPr>
          <p:cNvPr id="11" name="CuadroTexto 10"/>
          <p:cNvSpPr txBox="1"/>
          <p:nvPr/>
        </p:nvSpPr>
        <p:spPr>
          <a:xfrm>
            <a:off x="3362920" y="3131516"/>
            <a:ext cx="241748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1500" dirty="0">
                <a:solidFill>
                  <a:srgbClr val="E5594B"/>
                </a:solidFill>
              </a:rPr>
              <a:t>Nuevo concepto de calidad: </a:t>
            </a:r>
          </a:p>
          <a:p>
            <a:pPr algn="ctr"/>
            <a:r>
              <a:rPr lang="es-PE" sz="1500" dirty="0">
                <a:solidFill>
                  <a:srgbClr val="E5594B"/>
                </a:solidFill>
              </a:rPr>
              <a:t>Controlar el proceso</a:t>
            </a:r>
          </a:p>
        </p:txBody>
      </p:sp>
      <p:sp>
        <p:nvSpPr>
          <p:cNvPr id="12" name="Flecha arriba 11"/>
          <p:cNvSpPr/>
          <p:nvPr/>
        </p:nvSpPr>
        <p:spPr>
          <a:xfrm>
            <a:off x="4391644" y="2580592"/>
            <a:ext cx="360040" cy="540060"/>
          </a:xfrm>
          <a:prstGeom prst="upArrow">
            <a:avLst/>
          </a:prstGeom>
          <a:solidFill>
            <a:srgbClr val="0097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1500"/>
          </a:p>
        </p:txBody>
      </p:sp>
      <p:sp>
        <p:nvSpPr>
          <p:cNvPr id="13" name="Flecha arriba 12"/>
          <p:cNvSpPr/>
          <p:nvPr/>
        </p:nvSpPr>
        <p:spPr>
          <a:xfrm>
            <a:off x="2003688" y="2868455"/>
            <a:ext cx="360040" cy="369252"/>
          </a:xfrm>
          <a:prstGeom prst="upArrow">
            <a:avLst/>
          </a:prstGeom>
          <a:solidFill>
            <a:srgbClr val="0097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1500"/>
          </a:p>
        </p:txBody>
      </p:sp>
      <p:sp>
        <p:nvSpPr>
          <p:cNvPr id="14" name="CuadroTexto 13"/>
          <p:cNvSpPr txBox="1"/>
          <p:nvPr/>
        </p:nvSpPr>
        <p:spPr>
          <a:xfrm>
            <a:off x="1553638" y="2531706"/>
            <a:ext cx="162018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500" b="1" dirty="0"/>
              <a:t>X</a:t>
            </a:r>
            <a:r>
              <a:rPr lang="es-PE" sz="833" b="1" dirty="0"/>
              <a:t>1</a:t>
            </a:r>
            <a:r>
              <a:rPr lang="es-PE" sz="1500" b="1" dirty="0"/>
              <a:t>, X</a:t>
            </a:r>
            <a:r>
              <a:rPr lang="es-PE" sz="833" b="1" dirty="0"/>
              <a:t>2</a:t>
            </a:r>
            <a:r>
              <a:rPr lang="es-PE" sz="1500" b="1" dirty="0"/>
              <a:t>, X</a:t>
            </a:r>
            <a:r>
              <a:rPr lang="es-PE" sz="833" b="1" dirty="0"/>
              <a:t>3</a:t>
            </a:r>
            <a:r>
              <a:rPr lang="es-PE" sz="1500" b="1" dirty="0"/>
              <a:t>,….. </a:t>
            </a:r>
            <a:r>
              <a:rPr lang="es-PE" sz="1500" b="1" dirty="0" err="1"/>
              <a:t>X</a:t>
            </a:r>
            <a:r>
              <a:rPr lang="es-PE" sz="833" b="1" dirty="0" err="1"/>
              <a:t>n</a:t>
            </a:r>
            <a:endParaRPr lang="es-PE" sz="1500" b="1" dirty="0"/>
          </a:p>
        </p:txBody>
      </p:sp>
      <p:sp>
        <p:nvSpPr>
          <p:cNvPr id="15" name="Flecha arriba 14"/>
          <p:cNvSpPr/>
          <p:nvPr/>
        </p:nvSpPr>
        <p:spPr>
          <a:xfrm>
            <a:off x="6707574" y="2850622"/>
            <a:ext cx="360040" cy="369252"/>
          </a:xfrm>
          <a:prstGeom prst="upArrow">
            <a:avLst/>
          </a:prstGeom>
          <a:solidFill>
            <a:srgbClr val="0097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1500"/>
          </a:p>
        </p:txBody>
      </p:sp>
      <p:sp>
        <p:nvSpPr>
          <p:cNvPr id="16" name="CuadroTexto 15"/>
          <p:cNvSpPr txBox="1"/>
          <p:nvPr/>
        </p:nvSpPr>
        <p:spPr>
          <a:xfrm>
            <a:off x="6677570" y="2545290"/>
            <a:ext cx="42004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1500" b="1" dirty="0"/>
              <a:t>Y</a:t>
            </a:r>
          </a:p>
        </p:txBody>
      </p:sp>
      <p:sp>
        <p:nvSpPr>
          <p:cNvPr id="17" name="CuadroTexto 16"/>
          <p:cNvSpPr txBox="1"/>
          <p:nvPr/>
        </p:nvSpPr>
        <p:spPr>
          <a:xfrm>
            <a:off x="1237901" y="3408515"/>
            <a:ext cx="18916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1200" dirty="0"/>
              <a:t>¿Cómo? </a:t>
            </a:r>
          </a:p>
          <a:p>
            <a:pPr algn="ctr"/>
            <a:r>
              <a:rPr lang="es-PE" sz="1200" dirty="0"/>
              <a:t>Controlando todas las </a:t>
            </a:r>
            <a:r>
              <a:rPr lang="es-PE" sz="1200" dirty="0" err="1"/>
              <a:t>X´s</a:t>
            </a:r>
            <a:endParaRPr lang="es-PE" sz="1200" dirty="0"/>
          </a:p>
        </p:txBody>
      </p:sp>
      <p:sp>
        <p:nvSpPr>
          <p:cNvPr id="18" name="CuadroTexto 17"/>
          <p:cNvSpPr txBox="1"/>
          <p:nvPr/>
        </p:nvSpPr>
        <p:spPr>
          <a:xfrm>
            <a:off x="5846320" y="3314580"/>
            <a:ext cx="20825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1200" dirty="0"/>
              <a:t>Antiguo concepto de calidad: </a:t>
            </a:r>
          </a:p>
          <a:p>
            <a:pPr algn="ctr"/>
            <a:r>
              <a:rPr lang="es-PE" sz="1200" dirty="0"/>
              <a:t>Controlar el producto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DD4141EA-4F18-0644-8F94-5590AA956E4E}"/>
              </a:ext>
            </a:extLst>
          </p:cNvPr>
          <p:cNvSpPr txBox="1"/>
          <p:nvPr/>
        </p:nvSpPr>
        <p:spPr>
          <a:xfrm>
            <a:off x="3235412" y="3986775"/>
            <a:ext cx="2672502" cy="338554"/>
          </a:xfrm>
          <a:prstGeom prst="rect">
            <a:avLst/>
          </a:prstGeom>
          <a:ln/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PE" sz="1600" dirty="0"/>
              <a:t>Y = f (X1, X2, X3,………, </a:t>
            </a:r>
            <a:r>
              <a:rPr lang="es-PE" sz="1600" dirty="0" err="1"/>
              <a:t>Xn</a:t>
            </a:r>
            <a:r>
              <a:rPr lang="es-PE" sz="16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0923445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7"/>
          <p:cNvSpPr txBox="1"/>
          <p:nvPr/>
        </p:nvSpPr>
        <p:spPr>
          <a:xfrm>
            <a:off x="512024" y="970963"/>
            <a:ext cx="8163664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/>
            <a:r>
              <a:rPr lang="es-ES_tradnl" altLang="es-PE" sz="1600" b="1" dirty="0"/>
              <a:t>METODOLOGÍA SIX SIGMA</a:t>
            </a:r>
            <a:endParaRPr lang="es-MX" altLang="es-PE" sz="1600" dirty="0"/>
          </a:p>
        </p:txBody>
      </p:sp>
      <p:sp>
        <p:nvSpPr>
          <p:cNvPr id="4" name="Rectangle 5"/>
          <p:cNvSpPr/>
          <p:nvPr/>
        </p:nvSpPr>
        <p:spPr>
          <a:xfrm>
            <a:off x="512024" y="331345"/>
            <a:ext cx="2231176" cy="2000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300" dirty="0">
                <a:solidFill>
                  <a:srgbClr val="438AD7"/>
                </a:solidFill>
              </a:rPr>
              <a:t>/ </a:t>
            </a:r>
            <a:r>
              <a:rPr lang="es-PE" sz="1300" dirty="0">
                <a:solidFill>
                  <a:srgbClr val="438AD7"/>
                </a:solidFill>
              </a:rPr>
              <a:t>METODOLOGÍA SEIS SIGMA</a:t>
            </a:r>
          </a:p>
        </p:txBody>
      </p:sp>
      <p:sp>
        <p:nvSpPr>
          <p:cNvPr id="5" name="Flecha derecha 4"/>
          <p:cNvSpPr/>
          <p:nvPr/>
        </p:nvSpPr>
        <p:spPr>
          <a:xfrm>
            <a:off x="3311534" y="1374368"/>
            <a:ext cx="2913927" cy="1391128"/>
          </a:xfrm>
          <a:prstGeom prst="rightArrow">
            <a:avLst>
              <a:gd name="adj1" fmla="val 75072"/>
              <a:gd name="adj2" fmla="val 49499"/>
            </a:avLst>
          </a:prstGeom>
          <a:solidFill>
            <a:srgbClr val="EAEAEA"/>
          </a:solidFill>
        </p:spPr>
        <p:style>
          <a:lnRef idx="0">
            <a:schemeClr val="dk1">
              <a:hueOff val="0"/>
              <a:satOff val="0"/>
              <a:lumOff val="0"/>
              <a:alphaOff val="0"/>
            </a:schemeClr>
          </a:lnRef>
          <a:fillRef idx="1">
            <a:schemeClr val="accent2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2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s-ES_tradnl" dirty="0"/>
          </a:p>
        </p:txBody>
      </p:sp>
      <p:sp>
        <p:nvSpPr>
          <p:cNvPr id="6" name="Rectángulo redondeado 5"/>
          <p:cNvSpPr/>
          <p:nvPr/>
        </p:nvSpPr>
        <p:spPr>
          <a:xfrm>
            <a:off x="1521575" y="1694073"/>
            <a:ext cx="1324266" cy="770378"/>
          </a:xfrm>
          <a:prstGeom prst="roundRect">
            <a:avLst/>
          </a:prstGeom>
          <a:solidFill>
            <a:srgbClr val="E5594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1600" b="1"/>
              <a:t>Entradas</a:t>
            </a:r>
            <a:endParaRPr lang="es-ES_tradnl" sz="1600" b="1" dirty="0"/>
          </a:p>
        </p:txBody>
      </p:sp>
      <p:sp>
        <p:nvSpPr>
          <p:cNvPr id="7" name="Rectángulo redondeado 6"/>
          <p:cNvSpPr/>
          <p:nvPr/>
        </p:nvSpPr>
        <p:spPr>
          <a:xfrm>
            <a:off x="3909531" y="1694073"/>
            <a:ext cx="1324266" cy="770378"/>
          </a:xfrm>
          <a:prstGeom prst="roundRect">
            <a:avLst/>
          </a:prstGeom>
          <a:solidFill>
            <a:srgbClr val="67529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22326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PE" sz="1600" b="1" dirty="0"/>
              <a:t>Proceso</a:t>
            </a:r>
          </a:p>
        </p:txBody>
      </p:sp>
      <p:sp>
        <p:nvSpPr>
          <p:cNvPr id="8" name="Rectángulo redondeado 7"/>
          <p:cNvSpPr/>
          <p:nvPr/>
        </p:nvSpPr>
        <p:spPr>
          <a:xfrm>
            <a:off x="6225461" y="1694073"/>
            <a:ext cx="1324266" cy="770378"/>
          </a:xfrm>
          <a:prstGeom prst="roundRect">
            <a:avLst/>
          </a:prstGeom>
          <a:solidFill>
            <a:srgbClr val="99C65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22326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PE" sz="1600" b="1" dirty="0">
                <a:solidFill>
                  <a:schemeClr val="bg1"/>
                </a:solidFill>
              </a:rPr>
              <a:t>Salidas</a:t>
            </a:r>
          </a:p>
        </p:txBody>
      </p:sp>
      <p:sp>
        <p:nvSpPr>
          <p:cNvPr id="9" name="Flecha derecha 8"/>
          <p:cNvSpPr/>
          <p:nvPr/>
        </p:nvSpPr>
        <p:spPr>
          <a:xfrm>
            <a:off x="3105581" y="1869238"/>
            <a:ext cx="616236" cy="420047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1500"/>
          </a:p>
        </p:txBody>
      </p:sp>
      <p:sp>
        <p:nvSpPr>
          <p:cNvPr id="10" name="Flecha derecha 9"/>
          <p:cNvSpPr/>
          <p:nvPr/>
        </p:nvSpPr>
        <p:spPr>
          <a:xfrm>
            <a:off x="5421511" y="1859908"/>
            <a:ext cx="616236" cy="420047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1500"/>
          </a:p>
        </p:txBody>
      </p:sp>
      <p:sp>
        <p:nvSpPr>
          <p:cNvPr id="11" name="CuadroTexto 10"/>
          <p:cNvSpPr txBox="1"/>
          <p:nvPr/>
        </p:nvSpPr>
        <p:spPr>
          <a:xfrm>
            <a:off x="3362920" y="3131516"/>
            <a:ext cx="241748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1500" dirty="0">
                <a:solidFill>
                  <a:srgbClr val="E5594B"/>
                </a:solidFill>
              </a:rPr>
              <a:t>Nuevo concepto de calidad: </a:t>
            </a:r>
          </a:p>
          <a:p>
            <a:pPr algn="ctr"/>
            <a:r>
              <a:rPr lang="es-PE" sz="1500" dirty="0">
                <a:solidFill>
                  <a:srgbClr val="E5594B"/>
                </a:solidFill>
              </a:rPr>
              <a:t>Controlar el proceso</a:t>
            </a:r>
          </a:p>
        </p:txBody>
      </p:sp>
      <p:sp>
        <p:nvSpPr>
          <p:cNvPr id="12" name="Flecha arriba 11"/>
          <p:cNvSpPr/>
          <p:nvPr/>
        </p:nvSpPr>
        <p:spPr>
          <a:xfrm>
            <a:off x="4391644" y="2580592"/>
            <a:ext cx="360040" cy="540060"/>
          </a:xfrm>
          <a:prstGeom prst="upArrow">
            <a:avLst/>
          </a:prstGeom>
          <a:solidFill>
            <a:srgbClr val="0097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1500"/>
          </a:p>
        </p:txBody>
      </p:sp>
      <p:sp>
        <p:nvSpPr>
          <p:cNvPr id="13" name="Flecha arriba 12"/>
          <p:cNvSpPr/>
          <p:nvPr/>
        </p:nvSpPr>
        <p:spPr>
          <a:xfrm>
            <a:off x="2003688" y="2868455"/>
            <a:ext cx="360040" cy="369252"/>
          </a:xfrm>
          <a:prstGeom prst="upArrow">
            <a:avLst/>
          </a:prstGeom>
          <a:solidFill>
            <a:srgbClr val="0097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1500"/>
          </a:p>
        </p:txBody>
      </p:sp>
      <p:sp>
        <p:nvSpPr>
          <p:cNvPr id="14" name="CuadroTexto 13"/>
          <p:cNvSpPr txBox="1"/>
          <p:nvPr/>
        </p:nvSpPr>
        <p:spPr>
          <a:xfrm>
            <a:off x="1553638" y="2531706"/>
            <a:ext cx="162018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500" b="1" dirty="0"/>
              <a:t>X</a:t>
            </a:r>
            <a:r>
              <a:rPr lang="es-PE" sz="833" b="1" dirty="0"/>
              <a:t>1</a:t>
            </a:r>
            <a:r>
              <a:rPr lang="es-PE" sz="1500" b="1" dirty="0"/>
              <a:t>, X</a:t>
            </a:r>
            <a:r>
              <a:rPr lang="es-PE" sz="833" b="1" dirty="0"/>
              <a:t>2</a:t>
            </a:r>
            <a:r>
              <a:rPr lang="es-PE" sz="1500" b="1" dirty="0"/>
              <a:t>, X</a:t>
            </a:r>
            <a:r>
              <a:rPr lang="es-PE" sz="833" b="1" dirty="0"/>
              <a:t>3</a:t>
            </a:r>
            <a:r>
              <a:rPr lang="es-PE" sz="1500" b="1" dirty="0"/>
              <a:t>,….. </a:t>
            </a:r>
            <a:r>
              <a:rPr lang="es-PE" sz="1500" b="1" dirty="0" err="1"/>
              <a:t>X</a:t>
            </a:r>
            <a:r>
              <a:rPr lang="es-PE" sz="833" b="1" dirty="0" err="1"/>
              <a:t>n</a:t>
            </a:r>
            <a:endParaRPr lang="es-PE" sz="1500" b="1" dirty="0"/>
          </a:p>
        </p:txBody>
      </p:sp>
      <p:sp>
        <p:nvSpPr>
          <p:cNvPr id="15" name="Flecha arriba 14"/>
          <p:cNvSpPr/>
          <p:nvPr/>
        </p:nvSpPr>
        <p:spPr>
          <a:xfrm>
            <a:off x="6707574" y="2850622"/>
            <a:ext cx="360040" cy="369252"/>
          </a:xfrm>
          <a:prstGeom prst="upArrow">
            <a:avLst/>
          </a:prstGeom>
          <a:solidFill>
            <a:srgbClr val="0097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1500"/>
          </a:p>
        </p:txBody>
      </p:sp>
      <p:sp>
        <p:nvSpPr>
          <p:cNvPr id="16" name="CuadroTexto 15"/>
          <p:cNvSpPr txBox="1"/>
          <p:nvPr/>
        </p:nvSpPr>
        <p:spPr>
          <a:xfrm>
            <a:off x="6677570" y="2545290"/>
            <a:ext cx="42004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1500" b="1" dirty="0"/>
              <a:t>Y</a:t>
            </a:r>
          </a:p>
        </p:txBody>
      </p:sp>
      <p:sp>
        <p:nvSpPr>
          <p:cNvPr id="17" name="CuadroTexto 16"/>
          <p:cNvSpPr txBox="1"/>
          <p:nvPr/>
        </p:nvSpPr>
        <p:spPr>
          <a:xfrm>
            <a:off x="1237901" y="3408515"/>
            <a:ext cx="18916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1200" dirty="0"/>
              <a:t>¿Cómo? </a:t>
            </a:r>
          </a:p>
          <a:p>
            <a:pPr algn="ctr"/>
            <a:r>
              <a:rPr lang="es-PE" sz="1200" dirty="0"/>
              <a:t>Controlando todas las </a:t>
            </a:r>
            <a:r>
              <a:rPr lang="es-PE" sz="1200" dirty="0" err="1"/>
              <a:t>X´s</a:t>
            </a:r>
            <a:endParaRPr lang="es-PE" sz="1200" dirty="0"/>
          </a:p>
        </p:txBody>
      </p:sp>
      <p:sp>
        <p:nvSpPr>
          <p:cNvPr id="18" name="CuadroTexto 17"/>
          <p:cNvSpPr txBox="1"/>
          <p:nvPr/>
        </p:nvSpPr>
        <p:spPr>
          <a:xfrm>
            <a:off x="5846320" y="3314580"/>
            <a:ext cx="20825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1200" dirty="0"/>
              <a:t>Antiguo concepto de calidad: </a:t>
            </a:r>
          </a:p>
          <a:p>
            <a:pPr algn="ctr"/>
            <a:r>
              <a:rPr lang="es-PE" sz="1200" dirty="0"/>
              <a:t>Controlar el producto</a:t>
            </a:r>
          </a:p>
        </p:txBody>
      </p:sp>
      <p:sp>
        <p:nvSpPr>
          <p:cNvPr id="19" name="CuadroTexto 18"/>
          <p:cNvSpPr txBox="1"/>
          <p:nvPr/>
        </p:nvSpPr>
        <p:spPr>
          <a:xfrm>
            <a:off x="3235412" y="3986775"/>
            <a:ext cx="2672502" cy="338554"/>
          </a:xfrm>
          <a:prstGeom prst="rect">
            <a:avLst/>
          </a:prstGeom>
          <a:ln/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PE" sz="1600" dirty="0"/>
              <a:t>Y = f (X1, X2, X3,………, </a:t>
            </a:r>
            <a:r>
              <a:rPr lang="es-PE" sz="1600" dirty="0" err="1"/>
              <a:t>Xn</a:t>
            </a:r>
            <a:r>
              <a:rPr lang="es-PE" sz="1600" dirty="0"/>
              <a:t>)</a:t>
            </a:r>
          </a:p>
        </p:txBody>
      </p:sp>
      <p:sp>
        <p:nvSpPr>
          <p:cNvPr id="24" name="Explosión 2 23"/>
          <p:cNvSpPr/>
          <p:nvPr/>
        </p:nvSpPr>
        <p:spPr>
          <a:xfrm rot="991108">
            <a:off x="1084590" y="3793593"/>
            <a:ext cx="2322686" cy="1653005"/>
          </a:xfrm>
          <a:prstGeom prst="irregularSeal2">
            <a:avLst/>
          </a:prstGeom>
          <a:solidFill>
            <a:srgbClr val="F2D06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5" name="Rectángulo 24"/>
          <p:cNvSpPr/>
          <p:nvPr/>
        </p:nvSpPr>
        <p:spPr>
          <a:xfrm>
            <a:off x="1375080" y="4301839"/>
            <a:ext cx="151101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PE" sz="1000" b="1" dirty="0"/>
              <a:t>Seis Sigma propone hacerlo solo sobre las estadísticamente significativas</a:t>
            </a:r>
          </a:p>
        </p:txBody>
      </p:sp>
    </p:spTree>
    <p:extLst>
      <p:ext uri="{BB962C8B-B14F-4D97-AF65-F5344CB8AC3E}">
        <p14:creationId xmlns:p14="http://schemas.microsoft.com/office/powerpoint/2010/main" val="33368767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/>
          <p:nvPr/>
        </p:nvSpPr>
        <p:spPr>
          <a:xfrm>
            <a:off x="512024" y="331345"/>
            <a:ext cx="2231176" cy="2000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300" dirty="0">
                <a:solidFill>
                  <a:srgbClr val="438AD7"/>
                </a:solidFill>
              </a:rPr>
              <a:t>/ </a:t>
            </a:r>
            <a:r>
              <a:rPr lang="es-PE" sz="1300" dirty="0">
                <a:solidFill>
                  <a:srgbClr val="438AD7"/>
                </a:solidFill>
              </a:rPr>
              <a:t>METODOLOGÍA SEIS SIGMA</a:t>
            </a:r>
          </a:p>
        </p:txBody>
      </p:sp>
      <p:graphicFrame>
        <p:nvGraphicFramePr>
          <p:cNvPr id="3" name="Diagrama 2"/>
          <p:cNvGraphicFramePr/>
          <p:nvPr>
            <p:extLst>
              <p:ext uri="{D42A27DB-BD31-4B8C-83A1-F6EECF244321}">
                <p14:modId xmlns:p14="http://schemas.microsoft.com/office/powerpoint/2010/main" val="544884412"/>
              </p:ext>
            </p:extLst>
          </p:nvPr>
        </p:nvGraphicFramePr>
        <p:xfrm>
          <a:off x="836796" y="949325"/>
          <a:ext cx="7470407" cy="6662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Imagen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82383" y="2033510"/>
            <a:ext cx="1230313" cy="77787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61770" y="1855852"/>
            <a:ext cx="1349375" cy="92075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82383" y="3631375"/>
            <a:ext cx="1915380" cy="1231316"/>
          </a:xfrm>
          <a:prstGeom prst="rect">
            <a:avLst/>
          </a:prstGeom>
        </p:spPr>
      </p:pic>
      <p:sp>
        <p:nvSpPr>
          <p:cNvPr id="9" name="Flecha derecha 8"/>
          <p:cNvSpPr/>
          <p:nvPr/>
        </p:nvSpPr>
        <p:spPr>
          <a:xfrm>
            <a:off x="2638475" y="2255222"/>
            <a:ext cx="1020113" cy="271136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1500"/>
          </a:p>
        </p:txBody>
      </p:sp>
      <p:sp>
        <p:nvSpPr>
          <p:cNvPr id="10" name="Flecha derecha 9"/>
          <p:cNvSpPr/>
          <p:nvPr/>
        </p:nvSpPr>
        <p:spPr>
          <a:xfrm>
            <a:off x="5182892" y="2255222"/>
            <a:ext cx="1020113" cy="271136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1500"/>
          </a:p>
        </p:txBody>
      </p:sp>
      <p:cxnSp>
        <p:nvCxnSpPr>
          <p:cNvPr id="11" name="Conector angular 10"/>
          <p:cNvCxnSpPr>
            <a:stCxn id="7" idx="2"/>
            <a:endCxn id="8" idx="0"/>
          </p:cNvCxnSpPr>
          <p:nvPr/>
        </p:nvCxnSpPr>
        <p:spPr>
          <a:xfrm rot="5400000">
            <a:off x="4160880" y="755796"/>
            <a:ext cx="854773" cy="4896385"/>
          </a:xfrm>
          <a:prstGeom prst="bentConnector3">
            <a:avLst>
              <a:gd name="adj1" fmla="val 50000"/>
            </a:avLst>
          </a:prstGeom>
          <a:ln w="38100">
            <a:solidFill>
              <a:srgbClr val="0097A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uadroTexto 12"/>
          <p:cNvSpPr txBox="1"/>
          <p:nvPr/>
        </p:nvSpPr>
        <p:spPr>
          <a:xfrm>
            <a:off x="4156117" y="4350994"/>
            <a:ext cx="126014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1500" b="1" dirty="0"/>
              <a:t>Productos</a:t>
            </a:r>
          </a:p>
        </p:txBody>
      </p:sp>
      <p:sp>
        <p:nvSpPr>
          <p:cNvPr id="14" name="Rectángulo redondeado 13"/>
          <p:cNvSpPr/>
          <p:nvPr/>
        </p:nvSpPr>
        <p:spPr>
          <a:xfrm>
            <a:off x="5803936" y="3416239"/>
            <a:ext cx="2465042" cy="410547"/>
          </a:xfrm>
          <a:prstGeom prst="roundRect">
            <a:avLst>
              <a:gd name="adj" fmla="val 14095"/>
            </a:avLst>
          </a:prstGeom>
          <a:solidFill>
            <a:srgbClr val="0097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PE" sz="1500" dirty="0"/>
              <a:t>Carta del proyecto</a:t>
            </a:r>
          </a:p>
        </p:txBody>
      </p:sp>
      <p:sp>
        <p:nvSpPr>
          <p:cNvPr id="15" name="Rectángulo redondeado 14"/>
          <p:cNvSpPr/>
          <p:nvPr/>
        </p:nvSpPr>
        <p:spPr>
          <a:xfrm>
            <a:off x="5803936" y="3963920"/>
            <a:ext cx="2465042" cy="410547"/>
          </a:xfrm>
          <a:prstGeom prst="roundRect">
            <a:avLst>
              <a:gd name="adj" fmla="val 14095"/>
            </a:avLst>
          </a:prstGeom>
          <a:solidFill>
            <a:srgbClr val="0097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s-PE" sz="1500"/>
              <a:t>Base del proyecto (Grafica Y)</a:t>
            </a:r>
            <a:endParaRPr lang="es-PE" sz="1500" dirty="0"/>
          </a:p>
        </p:txBody>
      </p:sp>
      <p:sp>
        <p:nvSpPr>
          <p:cNvPr id="16" name="Rectángulo redondeado 15"/>
          <p:cNvSpPr/>
          <p:nvPr/>
        </p:nvSpPr>
        <p:spPr>
          <a:xfrm>
            <a:off x="5803936" y="4496546"/>
            <a:ext cx="2465042" cy="410547"/>
          </a:xfrm>
          <a:prstGeom prst="roundRect">
            <a:avLst>
              <a:gd name="adj" fmla="val 14095"/>
            </a:avLst>
          </a:prstGeom>
          <a:solidFill>
            <a:srgbClr val="0097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PE" sz="1500"/>
              <a:t>SIPOC</a:t>
            </a:r>
            <a:endParaRPr lang="es-PE" sz="1500" dirty="0"/>
          </a:p>
        </p:txBody>
      </p:sp>
      <p:sp>
        <p:nvSpPr>
          <p:cNvPr id="17" name="Flecha derecha 16"/>
          <p:cNvSpPr/>
          <p:nvPr/>
        </p:nvSpPr>
        <p:spPr>
          <a:xfrm>
            <a:off x="4276131" y="4027825"/>
            <a:ext cx="1020113" cy="271136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1500"/>
          </a:p>
        </p:txBody>
      </p:sp>
      <p:pic>
        <p:nvPicPr>
          <p:cNvPr id="20" name="Imagen 19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93" t="33000" r="15714" b="27674"/>
          <a:stretch/>
        </p:blipFill>
        <p:spPr>
          <a:xfrm>
            <a:off x="3708433" y="2147429"/>
            <a:ext cx="1222310" cy="635905"/>
          </a:xfrm>
          <a:prstGeom prst="rect">
            <a:avLst/>
          </a:prstGeom>
        </p:spPr>
      </p:pic>
      <p:sp>
        <p:nvSpPr>
          <p:cNvPr id="21" name="CuadroTexto 20"/>
          <p:cNvSpPr txBox="1"/>
          <p:nvPr/>
        </p:nvSpPr>
        <p:spPr>
          <a:xfrm>
            <a:off x="3532091" y="1893771"/>
            <a:ext cx="1710284" cy="274760"/>
          </a:xfrm>
          <a:prstGeom prst="rect">
            <a:avLst/>
          </a:prstGeom>
        </p:spPr>
        <p:txBody>
          <a:bodyPr wrap="square" lIns="91425" tIns="91425" rIns="91425" bIns="91425" rtlCol="0" anchor="ctr" anchorCtr="0">
            <a:noAutofit/>
          </a:bodyPr>
          <a:lstStyle/>
          <a:p>
            <a:pPr marL="174625" indent="-174625" algn="ctr">
              <a:spcBef>
                <a:spcPts val="0"/>
              </a:spcBef>
              <a:buSzPct val="100000"/>
            </a:pPr>
            <a:r>
              <a:rPr lang="es-ES_tradnl" sz="1400" b="1" dirty="0">
                <a:latin typeface="Calibri"/>
                <a:cs typeface="Calibri"/>
              </a:rPr>
              <a:t>Carta </a:t>
            </a:r>
            <a:r>
              <a:rPr lang="es-ES_tradnl" sz="1400" b="1">
                <a:latin typeface="Calibri"/>
                <a:cs typeface="Calibri"/>
              </a:rPr>
              <a:t>del Proyecto</a:t>
            </a:r>
            <a:endParaRPr lang="es-ES_tradnl" sz="1400" b="1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942991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a 1"/>
          <p:cNvGraphicFramePr/>
          <p:nvPr>
            <p:extLst>
              <p:ext uri="{D42A27DB-BD31-4B8C-83A1-F6EECF244321}">
                <p14:modId xmlns:p14="http://schemas.microsoft.com/office/powerpoint/2010/main" val="698290053"/>
              </p:ext>
            </p:extLst>
          </p:nvPr>
        </p:nvGraphicFramePr>
        <p:xfrm>
          <a:off x="836796" y="949325"/>
          <a:ext cx="7470407" cy="6662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Rectangle 5"/>
          <p:cNvSpPr/>
          <p:nvPr/>
        </p:nvSpPr>
        <p:spPr>
          <a:xfrm>
            <a:off x="512024" y="331345"/>
            <a:ext cx="2231176" cy="2000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300" dirty="0">
                <a:solidFill>
                  <a:srgbClr val="438AD7"/>
                </a:solidFill>
              </a:rPr>
              <a:t>/ </a:t>
            </a:r>
            <a:r>
              <a:rPr lang="es-PE" sz="1300" dirty="0">
                <a:solidFill>
                  <a:srgbClr val="438AD7"/>
                </a:solidFill>
              </a:rPr>
              <a:t>METODOLOGÍA SEIS SIGMA</a:t>
            </a:r>
          </a:p>
        </p:txBody>
      </p:sp>
      <p:sp>
        <p:nvSpPr>
          <p:cNvPr id="5" name="Rectángulo redondeado 4"/>
          <p:cNvSpPr/>
          <p:nvPr/>
        </p:nvSpPr>
        <p:spPr>
          <a:xfrm>
            <a:off x="5803936" y="3416239"/>
            <a:ext cx="2465042" cy="410547"/>
          </a:xfrm>
          <a:prstGeom prst="roundRect">
            <a:avLst>
              <a:gd name="adj" fmla="val 14095"/>
            </a:avLst>
          </a:prstGeom>
          <a:solidFill>
            <a:srgbClr val="E5594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PE" sz="1600" dirty="0"/>
              <a:t>Estadística de Y</a:t>
            </a:r>
          </a:p>
        </p:txBody>
      </p:sp>
      <p:sp>
        <p:nvSpPr>
          <p:cNvPr id="6" name="Rectángulo redondeado 5"/>
          <p:cNvSpPr/>
          <p:nvPr/>
        </p:nvSpPr>
        <p:spPr>
          <a:xfrm>
            <a:off x="5803936" y="3963920"/>
            <a:ext cx="2465042" cy="410547"/>
          </a:xfrm>
          <a:prstGeom prst="roundRect">
            <a:avLst>
              <a:gd name="adj" fmla="val 14095"/>
            </a:avLst>
          </a:prstGeom>
          <a:solidFill>
            <a:srgbClr val="E5594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PE" sz="1600" dirty="0"/>
              <a:t>Confiabilidad de los datos</a:t>
            </a:r>
          </a:p>
        </p:txBody>
      </p:sp>
      <p:sp>
        <p:nvSpPr>
          <p:cNvPr id="7" name="Rectángulo redondeado 6"/>
          <p:cNvSpPr/>
          <p:nvPr/>
        </p:nvSpPr>
        <p:spPr>
          <a:xfrm>
            <a:off x="5803936" y="4496546"/>
            <a:ext cx="2465042" cy="410547"/>
          </a:xfrm>
          <a:prstGeom prst="roundRect">
            <a:avLst>
              <a:gd name="adj" fmla="val 14095"/>
            </a:avLst>
          </a:prstGeom>
          <a:solidFill>
            <a:srgbClr val="E5594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PE" sz="1600"/>
              <a:t>Mapa de Proceso</a:t>
            </a:r>
            <a:endParaRPr lang="es-PE" sz="1600" dirty="0"/>
          </a:p>
        </p:txBody>
      </p:sp>
      <p:sp>
        <p:nvSpPr>
          <p:cNvPr id="8" name="CuadroTexto 7"/>
          <p:cNvSpPr txBox="1"/>
          <p:nvPr/>
        </p:nvSpPr>
        <p:spPr>
          <a:xfrm>
            <a:off x="4156117" y="4350994"/>
            <a:ext cx="126014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1500" b="1" dirty="0"/>
              <a:t>Productos</a:t>
            </a:r>
          </a:p>
        </p:txBody>
      </p:sp>
      <p:sp>
        <p:nvSpPr>
          <p:cNvPr id="9" name="Flecha derecha 8"/>
          <p:cNvSpPr/>
          <p:nvPr/>
        </p:nvSpPr>
        <p:spPr>
          <a:xfrm>
            <a:off x="4276131" y="4027825"/>
            <a:ext cx="1020113" cy="271136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1500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3957" y="4163393"/>
            <a:ext cx="1436688" cy="984250"/>
          </a:xfrm>
          <a:prstGeom prst="rect">
            <a:avLst/>
          </a:prstGeom>
        </p:spPr>
      </p:pic>
      <p:sp>
        <p:nvSpPr>
          <p:cNvPr id="11" name="Flecha derecha 10"/>
          <p:cNvSpPr/>
          <p:nvPr/>
        </p:nvSpPr>
        <p:spPr>
          <a:xfrm rot="5400000">
            <a:off x="1599411" y="3814107"/>
            <a:ext cx="245779" cy="271136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1500"/>
          </a:p>
        </p:txBody>
      </p:sp>
      <p:cxnSp>
        <p:nvCxnSpPr>
          <p:cNvPr id="14" name="Conector angular 13"/>
          <p:cNvCxnSpPr>
            <a:stCxn id="18" idx="2"/>
            <a:endCxn id="19" idx="0"/>
          </p:cNvCxnSpPr>
          <p:nvPr/>
        </p:nvCxnSpPr>
        <p:spPr>
          <a:xfrm rot="5400000">
            <a:off x="4256365" y="64143"/>
            <a:ext cx="616571" cy="5713823"/>
          </a:xfrm>
          <a:prstGeom prst="bentConnector3">
            <a:avLst>
              <a:gd name="adj1" fmla="val 50000"/>
            </a:avLst>
          </a:prstGeom>
          <a:ln w="38100">
            <a:solidFill>
              <a:srgbClr val="E5594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Imagen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85149" y="1859675"/>
            <a:ext cx="1111250" cy="873125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031312" y="2118106"/>
            <a:ext cx="1000125" cy="508000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3544534" y="1761004"/>
            <a:ext cx="20105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1200" b="1" dirty="0"/>
              <a:t>Diagrama espina de pescado</a:t>
            </a:r>
          </a:p>
        </p:txBody>
      </p:sp>
      <p:pic>
        <p:nvPicPr>
          <p:cNvPr id="18" name="Imagen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03217" y="1866644"/>
            <a:ext cx="1436688" cy="746125"/>
          </a:xfrm>
          <a:prstGeom prst="rect">
            <a:avLst/>
          </a:prstGeom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99675" y="3229340"/>
            <a:ext cx="2016125" cy="523875"/>
          </a:xfrm>
          <a:prstGeom prst="rect">
            <a:avLst/>
          </a:prstGeom>
        </p:spPr>
      </p:pic>
      <p:sp>
        <p:nvSpPr>
          <p:cNvPr id="22" name="Flecha derecha 21"/>
          <p:cNvSpPr/>
          <p:nvPr/>
        </p:nvSpPr>
        <p:spPr>
          <a:xfrm>
            <a:off x="5366599" y="2239707"/>
            <a:ext cx="1020113" cy="271136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1500"/>
          </a:p>
        </p:txBody>
      </p:sp>
      <p:sp>
        <p:nvSpPr>
          <p:cNvPr id="23" name="Flecha derecha 22"/>
          <p:cNvSpPr/>
          <p:nvPr/>
        </p:nvSpPr>
        <p:spPr>
          <a:xfrm>
            <a:off x="2676037" y="2239707"/>
            <a:ext cx="1020113" cy="271136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1500"/>
          </a:p>
        </p:txBody>
      </p:sp>
      <p:sp>
        <p:nvSpPr>
          <p:cNvPr id="26" name="CuadroTexto 25"/>
          <p:cNvSpPr txBox="1"/>
          <p:nvPr/>
        </p:nvSpPr>
        <p:spPr>
          <a:xfrm>
            <a:off x="6386712" y="1761004"/>
            <a:ext cx="2010548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PE" sz="1200" b="1"/>
              <a:t>Plan de Colección de Datos</a:t>
            </a:r>
            <a:endParaRPr lang="es-PE" sz="1200" b="1" dirty="0"/>
          </a:p>
        </p:txBody>
      </p:sp>
      <p:sp>
        <p:nvSpPr>
          <p:cNvPr id="27" name="CuadroTexto 26"/>
          <p:cNvSpPr txBox="1"/>
          <p:nvPr/>
        </p:nvSpPr>
        <p:spPr>
          <a:xfrm>
            <a:off x="852595" y="1786105"/>
            <a:ext cx="2010548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PE" sz="1200" b="1"/>
              <a:t>Mapeo de proceso</a:t>
            </a:r>
            <a:endParaRPr lang="es-PE" sz="1200" b="1" dirty="0"/>
          </a:p>
        </p:txBody>
      </p:sp>
      <p:sp>
        <p:nvSpPr>
          <p:cNvPr id="28" name="CuadroTexto 27"/>
          <p:cNvSpPr txBox="1"/>
          <p:nvPr/>
        </p:nvSpPr>
        <p:spPr>
          <a:xfrm>
            <a:off x="1627612" y="3256431"/>
            <a:ext cx="1433133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PE" sz="1200" b="1"/>
              <a:t>Análisis del Sistema de Medición</a:t>
            </a:r>
            <a:endParaRPr lang="es-PE" sz="1200" b="1" dirty="0"/>
          </a:p>
        </p:txBody>
      </p:sp>
      <p:sp>
        <p:nvSpPr>
          <p:cNvPr id="29" name="CuadroTexto 28"/>
          <p:cNvSpPr txBox="1"/>
          <p:nvPr/>
        </p:nvSpPr>
        <p:spPr>
          <a:xfrm>
            <a:off x="836796" y="4146135"/>
            <a:ext cx="1827915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_tradnl" sz="1200" b="1" dirty="0"/>
              <a:t>Comportamiento de Y y estratificación preliminar</a:t>
            </a:r>
          </a:p>
        </p:txBody>
      </p:sp>
    </p:spTree>
    <p:extLst>
      <p:ext uri="{BB962C8B-B14F-4D97-AF65-F5344CB8AC3E}">
        <p14:creationId xmlns:p14="http://schemas.microsoft.com/office/powerpoint/2010/main" val="84690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a 1"/>
          <p:cNvGraphicFramePr/>
          <p:nvPr>
            <p:extLst>
              <p:ext uri="{D42A27DB-BD31-4B8C-83A1-F6EECF244321}">
                <p14:modId xmlns:p14="http://schemas.microsoft.com/office/powerpoint/2010/main" val="279837185"/>
              </p:ext>
            </p:extLst>
          </p:nvPr>
        </p:nvGraphicFramePr>
        <p:xfrm>
          <a:off x="836796" y="949325"/>
          <a:ext cx="7470407" cy="6662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Rectangle 5"/>
          <p:cNvSpPr/>
          <p:nvPr/>
        </p:nvSpPr>
        <p:spPr>
          <a:xfrm>
            <a:off x="512024" y="331345"/>
            <a:ext cx="2231176" cy="2000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300" dirty="0">
                <a:solidFill>
                  <a:srgbClr val="438AD7"/>
                </a:solidFill>
              </a:rPr>
              <a:t>/ </a:t>
            </a:r>
            <a:r>
              <a:rPr lang="es-PE" sz="1300" dirty="0">
                <a:solidFill>
                  <a:srgbClr val="438AD7"/>
                </a:solidFill>
              </a:rPr>
              <a:t>METODOLOGÍA SEIS SIGMA</a:t>
            </a:r>
          </a:p>
        </p:txBody>
      </p:sp>
      <p:sp>
        <p:nvSpPr>
          <p:cNvPr id="8" name="Flecha derecha 7"/>
          <p:cNvSpPr/>
          <p:nvPr/>
        </p:nvSpPr>
        <p:spPr>
          <a:xfrm rot="7849794">
            <a:off x="1690483" y="2812604"/>
            <a:ext cx="427095" cy="246907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1500"/>
          </a:p>
        </p:txBody>
      </p:sp>
      <p:sp>
        <p:nvSpPr>
          <p:cNvPr id="10" name="CuadroTexto 9"/>
          <p:cNvSpPr txBox="1"/>
          <p:nvPr/>
        </p:nvSpPr>
        <p:spPr>
          <a:xfrm>
            <a:off x="3054697" y="4759045"/>
            <a:ext cx="126014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500" b="1" dirty="0"/>
              <a:t>Productos</a:t>
            </a: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1729" y="2055935"/>
            <a:ext cx="1251765" cy="635818"/>
          </a:xfrm>
          <a:prstGeom prst="rect">
            <a:avLst/>
          </a:prstGeom>
        </p:spPr>
      </p:pic>
      <p:sp>
        <p:nvSpPr>
          <p:cNvPr id="12" name="CuadroTexto 11"/>
          <p:cNvSpPr txBox="1"/>
          <p:nvPr/>
        </p:nvSpPr>
        <p:spPr>
          <a:xfrm>
            <a:off x="2257721" y="2105236"/>
            <a:ext cx="12982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200" b="1" dirty="0"/>
              <a:t>Diagrama espina de pescado</a:t>
            </a:r>
            <a:endParaRPr lang="es-PE" sz="3200" b="1" dirty="0"/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52364" y="3174819"/>
            <a:ext cx="1262673" cy="1050920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 rotWithShape="1">
          <a:blip r:embed="rId10"/>
          <a:srcRect l="2041"/>
          <a:stretch/>
        </p:blipFill>
        <p:spPr>
          <a:xfrm>
            <a:off x="4319588" y="1885950"/>
            <a:ext cx="3511344" cy="2177792"/>
          </a:xfrm>
          <a:prstGeom prst="rect">
            <a:avLst/>
          </a:prstGeom>
        </p:spPr>
      </p:pic>
      <p:sp>
        <p:nvSpPr>
          <p:cNvPr id="16" name="CuadroTexto 15"/>
          <p:cNvSpPr txBox="1"/>
          <p:nvPr/>
        </p:nvSpPr>
        <p:spPr>
          <a:xfrm>
            <a:off x="1152363" y="4205634"/>
            <a:ext cx="1260140" cy="55399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PE" sz="1500" b="1" dirty="0">
                <a:solidFill>
                  <a:srgbClr val="67529F"/>
                </a:solidFill>
              </a:rPr>
              <a:t>Lista de </a:t>
            </a:r>
            <a:r>
              <a:rPr lang="es-PE" sz="1500" b="1" dirty="0" err="1">
                <a:solidFill>
                  <a:srgbClr val="67529F"/>
                </a:solidFill>
              </a:rPr>
              <a:t>X´s</a:t>
            </a:r>
            <a:r>
              <a:rPr lang="es-PE" sz="1500" b="1" dirty="0">
                <a:solidFill>
                  <a:srgbClr val="67529F"/>
                </a:solidFill>
              </a:rPr>
              <a:t> críticos</a:t>
            </a:r>
          </a:p>
        </p:txBody>
      </p:sp>
      <p:sp>
        <p:nvSpPr>
          <p:cNvPr id="17" name="Flecha derecha 16"/>
          <p:cNvSpPr/>
          <p:nvPr/>
        </p:nvSpPr>
        <p:spPr>
          <a:xfrm>
            <a:off x="1782433" y="4837113"/>
            <a:ext cx="1020113" cy="271136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1500"/>
          </a:p>
        </p:txBody>
      </p:sp>
      <p:sp>
        <p:nvSpPr>
          <p:cNvPr id="18" name="Rectángulo redondeado 17"/>
          <p:cNvSpPr/>
          <p:nvPr/>
        </p:nvSpPr>
        <p:spPr>
          <a:xfrm>
            <a:off x="4824413" y="4786928"/>
            <a:ext cx="2465042" cy="410547"/>
          </a:xfrm>
          <a:prstGeom prst="roundRect">
            <a:avLst>
              <a:gd name="adj" fmla="val 14095"/>
            </a:avLst>
          </a:prstGeom>
          <a:solidFill>
            <a:srgbClr val="67529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PE" sz="1600" dirty="0"/>
              <a:t>Lista  de X´s críticos</a:t>
            </a:r>
          </a:p>
        </p:txBody>
      </p:sp>
      <p:sp>
        <p:nvSpPr>
          <p:cNvPr id="19" name="CuadroTexto 18"/>
          <p:cNvSpPr txBox="1"/>
          <p:nvPr/>
        </p:nvSpPr>
        <p:spPr>
          <a:xfrm>
            <a:off x="6508906" y="2063456"/>
            <a:ext cx="148909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PE" sz="1200" b="1" dirty="0"/>
              <a:t>Testeo de hipótesis</a:t>
            </a:r>
            <a:endParaRPr lang="es-PE" sz="3200" b="1" dirty="0"/>
          </a:p>
        </p:txBody>
      </p:sp>
      <p:sp>
        <p:nvSpPr>
          <p:cNvPr id="15" name="Flecha abajo 14"/>
          <p:cNvSpPr/>
          <p:nvPr/>
        </p:nvSpPr>
        <p:spPr>
          <a:xfrm rot="14466140">
            <a:off x="3739399" y="1948307"/>
            <a:ext cx="378416" cy="1489142"/>
          </a:xfrm>
          <a:prstGeom prst="down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1500"/>
          </a:p>
        </p:txBody>
      </p: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E903FFD0-44F8-F64E-9748-A2EC8524A4BD}"/>
              </a:ext>
            </a:extLst>
          </p:cNvPr>
          <p:cNvCxnSpPr>
            <a:cxnSpLocks/>
          </p:cNvCxnSpPr>
          <p:nvPr/>
        </p:nvCxnSpPr>
        <p:spPr>
          <a:xfrm>
            <a:off x="2414016" y="4478338"/>
            <a:ext cx="2877312" cy="0"/>
          </a:xfrm>
          <a:prstGeom prst="straightConnector1">
            <a:avLst/>
          </a:prstGeom>
          <a:ln w="38100">
            <a:solidFill>
              <a:srgbClr val="67529F"/>
            </a:solidFill>
            <a:headEnd type="triangl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cto 23">
            <a:extLst>
              <a:ext uri="{FF2B5EF4-FFF2-40B4-BE49-F238E27FC236}">
                <a16:creationId xmlns:a16="http://schemas.microsoft.com/office/drawing/2014/main" id="{F50CEDEA-DE48-2B41-A807-C99ACD2AAB3C}"/>
              </a:ext>
            </a:extLst>
          </p:cNvPr>
          <p:cNvCxnSpPr/>
          <p:nvPr/>
        </p:nvCxnSpPr>
        <p:spPr>
          <a:xfrm flipV="1">
            <a:off x="5272431" y="4084765"/>
            <a:ext cx="0" cy="393573"/>
          </a:xfrm>
          <a:prstGeom prst="line">
            <a:avLst/>
          </a:prstGeom>
          <a:ln w="38100">
            <a:solidFill>
              <a:srgbClr val="67529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85688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a 1"/>
          <p:cNvGraphicFramePr/>
          <p:nvPr>
            <p:extLst>
              <p:ext uri="{D42A27DB-BD31-4B8C-83A1-F6EECF244321}">
                <p14:modId xmlns:p14="http://schemas.microsoft.com/office/powerpoint/2010/main" val="1727091619"/>
              </p:ext>
            </p:extLst>
          </p:nvPr>
        </p:nvGraphicFramePr>
        <p:xfrm>
          <a:off x="836796" y="949325"/>
          <a:ext cx="7470407" cy="6662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Rectangle 5"/>
          <p:cNvSpPr/>
          <p:nvPr/>
        </p:nvSpPr>
        <p:spPr>
          <a:xfrm>
            <a:off x="512024" y="331345"/>
            <a:ext cx="2231176" cy="2000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300" dirty="0">
                <a:solidFill>
                  <a:srgbClr val="438AD7"/>
                </a:solidFill>
              </a:rPr>
              <a:t>/ </a:t>
            </a:r>
            <a:r>
              <a:rPr lang="es-PE" sz="1300" dirty="0">
                <a:solidFill>
                  <a:srgbClr val="438AD7"/>
                </a:solidFill>
              </a:rPr>
              <a:t>METODOLOGÍA SEIS SIGMA</a:t>
            </a:r>
          </a:p>
        </p:txBody>
      </p:sp>
      <p:sp>
        <p:nvSpPr>
          <p:cNvPr id="5" name="Flecha derecha 4"/>
          <p:cNvSpPr/>
          <p:nvPr/>
        </p:nvSpPr>
        <p:spPr>
          <a:xfrm>
            <a:off x="2452255" y="2408212"/>
            <a:ext cx="1020113" cy="271136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1500"/>
          </a:p>
        </p:txBody>
      </p:sp>
      <p:sp>
        <p:nvSpPr>
          <p:cNvPr id="6" name="Flecha derecha 5"/>
          <p:cNvSpPr/>
          <p:nvPr/>
        </p:nvSpPr>
        <p:spPr>
          <a:xfrm>
            <a:off x="5184311" y="2408212"/>
            <a:ext cx="1020113" cy="271136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1500"/>
          </a:p>
        </p:txBody>
      </p:sp>
      <p:cxnSp>
        <p:nvCxnSpPr>
          <p:cNvPr id="7" name="Conector angular 6"/>
          <p:cNvCxnSpPr>
            <a:stCxn id="13" idx="2"/>
            <a:endCxn id="14" idx="3"/>
          </p:cNvCxnSpPr>
          <p:nvPr/>
        </p:nvCxnSpPr>
        <p:spPr>
          <a:xfrm rot="5400000">
            <a:off x="4550119" y="860864"/>
            <a:ext cx="833260" cy="4878202"/>
          </a:xfrm>
          <a:prstGeom prst="bentConnector2">
            <a:avLst/>
          </a:prstGeom>
          <a:ln w="38100">
            <a:solidFill>
              <a:srgbClr val="99C6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lecha derecha 7"/>
          <p:cNvSpPr/>
          <p:nvPr/>
        </p:nvSpPr>
        <p:spPr>
          <a:xfrm>
            <a:off x="1117555" y="4401099"/>
            <a:ext cx="1020113" cy="271136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1500"/>
          </a:p>
        </p:txBody>
      </p:sp>
      <p:sp>
        <p:nvSpPr>
          <p:cNvPr id="9" name="CuadroTexto 8"/>
          <p:cNvSpPr txBox="1"/>
          <p:nvPr/>
        </p:nvSpPr>
        <p:spPr>
          <a:xfrm>
            <a:off x="1147566" y="4800196"/>
            <a:ext cx="126014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500" b="1" dirty="0"/>
              <a:t>Productos</a:t>
            </a: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0005" y="1997512"/>
            <a:ext cx="1492250" cy="1079500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20771" y="2027198"/>
            <a:ext cx="1407473" cy="957543"/>
          </a:xfrm>
          <a:prstGeom prst="rect">
            <a:avLst/>
          </a:prstGeom>
        </p:spPr>
      </p:pic>
      <p:sp>
        <p:nvSpPr>
          <p:cNvPr id="12" name="CuadroTexto 11"/>
          <p:cNvSpPr txBox="1"/>
          <p:nvPr/>
        </p:nvSpPr>
        <p:spPr>
          <a:xfrm>
            <a:off x="3349362" y="1859013"/>
            <a:ext cx="2421467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PE" sz="1200" b="1" dirty="0"/>
              <a:t>Generación de soluciones</a:t>
            </a:r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38258" y="1891051"/>
            <a:ext cx="2135183" cy="992284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15686" y="3226472"/>
            <a:ext cx="1911962" cy="980245"/>
          </a:xfrm>
          <a:prstGeom prst="rect">
            <a:avLst/>
          </a:prstGeom>
        </p:spPr>
      </p:pic>
      <p:sp>
        <p:nvSpPr>
          <p:cNvPr id="21" name="Rectángulo redondeado 20"/>
          <p:cNvSpPr/>
          <p:nvPr/>
        </p:nvSpPr>
        <p:spPr>
          <a:xfrm>
            <a:off x="4824412" y="4277487"/>
            <a:ext cx="2826067" cy="410547"/>
          </a:xfrm>
          <a:prstGeom prst="roundRect">
            <a:avLst>
              <a:gd name="adj" fmla="val 14095"/>
            </a:avLst>
          </a:prstGeom>
          <a:solidFill>
            <a:srgbClr val="99C65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PE" sz="1600"/>
              <a:t>Relación entre Y y Xs críticos</a:t>
            </a:r>
            <a:endParaRPr lang="es-PE" sz="1600" dirty="0"/>
          </a:p>
        </p:txBody>
      </p:sp>
      <p:sp>
        <p:nvSpPr>
          <p:cNvPr id="22" name="Rectángulo redondeado 21"/>
          <p:cNvSpPr/>
          <p:nvPr/>
        </p:nvSpPr>
        <p:spPr>
          <a:xfrm>
            <a:off x="4824412" y="4779071"/>
            <a:ext cx="2826067" cy="410547"/>
          </a:xfrm>
          <a:prstGeom prst="roundRect">
            <a:avLst>
              <a:gd name="adj" fmla="val 14095"/>
            </a:avLst>
          </a:prstGeom>
          <a:solidFill>
            <a:srgbClr val="99C65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PE" sz="1600"/>
              <a:t>Mejor solución</a:t>
            </a:r>
            <a:endParaRPr lang="es-PE" sz="1600" dirty="0"/>
          </a:p>
        </p:txBody>
      </p:sp>
      <p:sp>
        <p:nvSpPr>
          <p:cNvPr id="23" name="CuadroTexto 22"/>
          <p:cNvSpPr txBox="1"/>
          <p:nvPr/>
        </p:nvSpPr>
        <p:spPr>
          <a:xfrm>
            <a:off x="941025" y="1859013"/>
            <a:ext cx="1664021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PE" sz="1200" b="1"/>
              <a:t>Experimentación en procesos reales</a:t>
            </a:r>
            <a:endParaRPr lang="es-PE" sz="1200" b="1" dirty="0"/>
          </a:p>
        </p:txBody>
      </p:sp>
      <p:sp>
        <p:nvSpPr>
          <p:cNvPr id="24" name="CuadroTexto 23"/>
          <p:cNvSpPr txBox="1"/>
          <p:nvPr/>
        </p:nvSpPr>
        <p:spPr>
          <a:xfrm>
            <a:off x="6142238" y="1862228"/>
            <a:ext cx="2421467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PE" sz="1200" b="1"/>
              <a:t>Prueba &amp; Análisis de Riesgo</a:t>
            </a:r>
            <a:endParaRPr lang="es-PE" sz="1200" b="1" dirty="0"/>
          </a:p>
        </p:txBody>
      </p:sp>
      <p:sp>
        <p:nvSpPr>
          <p:cNvPr id="25" name="CuadroTexto 24"/>
          <p:cNvSpPr txBox="1"/>
          <p:nvPr/>
        </p:nvSpPr>
        <p:spPr>
          <a:xfrm>
            <a:off x="394229" y="3280999"/>
            <a:ext cx="2421467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PE" sz="1200" b="1"/>
              <a:t>Planificación &amp; Programación</a:t>
            </a:r>
            <a:endParaRPr lang="es-PE" sz="1200" b="1" dirty="0"/>
          </a:p>
        </p:txBody>
      </p:sp>
    </p:spTree>
    <p:extLst>
      <p:ext uri="{BB962C8B-B14F-4D97-AF65-F5344CB8AC3E}">
        <p14:creationId xmlns:p14="http://schemas.microsoft.com/office/powerpoint/2010/main" val="9032305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a 1"/>
          <p:cNvGraphicFramePr/>
          <p:nvPr>
            <p:extLst>
              <p:ext uri="{D42A27DB-BD31-4B8C-83A1-F6EECF244321}">
                <p14:modId xmlns:p14="http://schemas.microsoft.com/office/powerpoint/2010/main" val="361929465"/>
              </p:ext>
            </p:extLst>
          </p:nvPr>
        </p:nvGraphicFramePr>
        <p:xfrm>
          <a:off x="836796" y="949325"/>
          <a:ext cx="7470407" cy="6662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Rectangle 5"/>
          <p:cNvSpPr/>
          <p:nvPr/>
        </p:nvSpPr>
        <p:spPr>
          <a:xfrm>
            <a:off x="512024" y="331345"/>
            <a:ext cx="2231176" cy="2000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300" dirty="0">
                <a:solidFill>
                  <a:srgbClr val="438AD7"/>
                </a:solidFill>
              </a:rPr>
              <a:t>/ </a:t>
            </a:r>
            <a:r>
              <a:rPr lang="es-PE" sz="1300" dirty="0">
                <a:solidFill>
                  <a:srgbClr val="438AD7"/>
                </a:solidFill>
              </a:rPr>
              <a:t>METODOLOGÍA SEIS SIGMA</a:t>
            </a:r>
          </a:p>
        </p:txBody>
      </p:sp>
      <p:sp>
        <p:nvSpPr>
          <p:cNvPr id="5" name="Flecha derecha 4"/>
          <p:cNvSpPr/>
          <p:nvPr/>
        </p:nvSpPr>
        <p:spPr>
          <a:xfrm>
            <a:off x="3524527" y="2721932"/>
            <a:ext cx="1020113" cy="271136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1500"/>
          </a:p>
        </p:txBody>
      </p:sp>
      <p:cxnSp>
        <p:nvCxnSpPr>
          <p:cNvPr id="6" name="Conector angular 5"/>
          <p:cNvCxnSpPr/>
          <p:nvPr/>
        </p:nvCxnSpPr>
        <p:spPr>
          <a:xfrm rot="5400000">
            <a:off x="4537872" y="1610310"/>
            <a:ext cx="566797" cy="4038534"/>
          </a:xfrm>
          <a:prstGeom prst="bentConnector2">
            <a:avLst/>
          </a:prstGeom>
          <a:ln w="38100">
            <a:solidFill>
              <a:srgbClr val="92475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lecha derecha 6"/>
          <p:cNvSpPr/>
          <p:nvPr/>
        </p:nvSpPr>
        <p:spPr>
          <a:xfrm>
            <a:off x="1627612" y="4584172"/>
            <a:ext cx="1020113" cy="271136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1500"/>
          </a:p>
        </p:txBody>
      </p:sp>
      <p:sp>
        <p:nvSpPr>
          <p:cNvPr id="8" name="CuadroTexto 7"/>
          <p:cNvSpPr txBox="1"/>
          <p:nvPr/>
        </p:nvSpPr>
        <p:spPr>
          <a:xfrm>
            <a:off x="1601377" y="4855308"/>
            <a:ext cx="126014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500" b="1" dirty="0"/>
              <a:t>Productos</a:t>
            </a: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87799" y="1864561"/>
            <a:ext cx="1594038" cy="1382065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77570" y="2283839"/>
            <a:ext cx="2928957" cy="91452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Rectángulo redondeado 11"/>
          <p:cNvSpPr/>
          <p:nvPr/>
        </p:nvSpPr>
        <p:spPr>
          <a:xfrm>
            <a:off x="4576895" y="4344951"/>
            <a:ext cx="3730308" cy="852524"/>
          </a:xfrm>
          <a:prstGeom prst="roundRect">
            <a:avLst>
              <a:gd name="adj" fmla="val 14095"/>
            </a:avLst>
          </a:prstGeom>
          <a:solidFill>
            <a:srgbClr val="92475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s-PE" sz="1600" b="1"/>
              <a:t>Procedimientos, controles, metodologías para sostener las ganancias.</a:t>
            </a:r>
            <a:endParaRPr lang="es-PE" sz="1600" b="1" dirty="0"/>
          </a:p>
        </p:txBody>
      </p:sp>
      <p:sp>
        <p:nvSpPr>
          <p:cNvPr id="14" name="CuadroTexto 13"/>
          <p:cNvSpPr txBox="1"/>
          <p:nvPr/>
        </p:nvSpPr>
        <p:spPr>
          <a:xfrm>
            <a:off x="1287799" y="1770452"/>
            <a:ext cx="1664021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PE" sz="1200" b="1" dirty="0"/>
              <a:t>Proceso de Monitoreo Y Control</a:t>
            </a:r>
          </a:p>
        </p:txBody>
      </p:sp>
      <p:grpSp>
        <p:nvGrpSpPr>
          <p:cNvPr id="19" name="Agrupar 18"/>
          <p:cNvGrpSpPr/>
          <p:nvPr/>
        </p:nvGrpSpPr>
        <p:grpSpPr>
          <a:xfrm>
            <a:off x="1420781" y="3325823"/>
            <a:ext cx="1072115" cy="1215951"/>
            <a:chOff x="1420781" y="3325823"/>
            <a:chExt cx="1072115" cy="1215951"/>
          </a:xfrm>
        </p:grpSpPr>
        <p:pic>
          <p:nvPicPr>
            <p:cNvPr id="17" name="Imagen 16"/>
            <p:cNvPicPr>
              <a:picLocks noChangeAspect="1"/>
            </p:cNvPicPr>
            <p:nvPr/>
          </p:nvPicPr>
          <p:blipFill rotWithShape="1">
            <a:blip r:embed="rId10"/>
            <a:srcRect l="63704" t="15931" b="3005"/>
            <a:stretch/>
          </p:blipFill>
          <p:spPr>
            <a:xfrm>
              <a:off x="1843697" y="3383709"/>
              <a:ext cx="649199" cy="1158065"/>
            </a:xfrm>
            <a:prstGeom prst="rect">
              <a:avLst/>
            </a:prstGeom>
          </p:spPr>
        </p:pic>
        <p:sp>
          <p:nvSpPr>
            <p:cNvPr id="18" name="Forma libre 17"/>
            <p:cNvSpPr/>
            <p:nvPr/>
          </p:nvSpPr>
          <p:spPr>
            <a:xfrm>
              <a:off x="1420781" y="3325823"/>
              <a:ext cx="608386" cy="973435"/>
            </a:xfrm>
            <a:custGeom>
              <a:avLst/>
              <a:gdLst>
                <a:gd name="connsiteX0" fmla="*/ 393447 w 608386"/>
                <a:gd name="connsiteY0" fmla="*/ 969307 h 973435"/>
                <a:gd name="connsiteX1" fmla="*/ 448092 w 608386"/>
                <a:gd name="connsiteY1" fmla="*/ 889160 h 973435"/>
                <a:gd name="connsiteX2" fmla="*/ 568312 w 608386"/>
                <a:gd name="connsiteY2" fmla="*/ 714295 h 973435"/>
                <a:gd name="connsiteX3" fmla="*/ 608386 w 608386"/>
                <a:gd name="connsiteY3" fmla="*/ 495713 h 973435"/>
                <a:gd name="connsiteX4" fmla="*/ 568312 w 608386"/>
                <a:gd name="connsiteY4" fmla="*/ 302633 h 973435"/>
                <a:gd name="connsiteX5" fmla="*/ 513667 w 608386"/>
                <a:gd name="connsiteY5" fmla="*/ 105909 h 973435"/>
                <a:gd name="connsiteX6" fmla="*/ 386161 w 608386"/>
                <a:gd name="connsiteY6" fmla="*/ 40335 h 973435"/>
                <a:gd name="connsiteX7" fmla="*/ 0 w 608386"/>
                <a:gd name="connsiteY7" fmla="*/ 732510 h 973435"/>
                <a:gd name="connsiteX8" fmla="*/ 393447 w 608386"/>
                <a:gd name="connsiteY8" fmla="*/ 969307 h 973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08386" h="973435">
                  <a:moveTo>
                    <a:pt x="393447" y="969307"/>
                  </a:moveTo>
                  <a:cubicBezTo>
                    <a:pt x="468129" y="995415"/>
                    <a:pt x="448092" y="889160"/>
                    <a:pt x="448092" y="889160"/>
                  </a:cubicBezTo>
                  <a:cubicBezTo>
                    <a:pt x="477236" y="846658"/>
                    <a:pt x="541596" y="779869"/>
                    <a:pt x="568312" y="714295"/>
                  </a:cubicBezTo>
                  <a:cubicBezTo>
                    <a:pt x="595028" y="648720"/>
                    <a:pt x="608386" y="564323"/>
                    <a:pt x="608386" y="495713"/>
                  </a:cubicBezTo>
                  <a:cubicBezTo>
                    <a:pt x="608386" y="427103"/>
                    <a:pt x="584099" y="367600"/>
                    <a:pt x="568312" y="302633"/>
                  </a:cubicBezTo>
                  <a:cubicBezTo>
                    <a:pt x="552526" y="237666"/>
                    <a:pt x="544025" y="149625"/>
                    <a:pt x="513667" y="105909"/>
                  </a:cubicBezTo>
                  <a:cubicBezTo>
                    <a:pt x="483309" y="62193"/>
                    <a:pt x="471772" y="-64099"/>
                    <a:pt x="386161" y="40335"/>
                  </a:cubicBezTo>
                  <a:cubicBezTo>
                    <a:pt x="300550" y="144768"/>
                    <a:pt x="-607" y="578289"/>
                    <a:pt x="0" y="732510"/>
                  </a:cubicBezTo>
                  <a:cubicBezTo>
                    <a:pt x="607" y="886731"/>
                    <a:pt x="318765" y="943199"/>
                    <a:pt x="393447" y="96930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sp>
        <p:nvSpPr>
          <p:cNvPr id="15" name="CuadroTexto 14"/>
          <p:cNvSpPr txBox="1"/>
          <p:nvPr/>
        </p:nvSpPr>
        <p:spPr>
          <a:xfrm>
            <a:off x="839228" y="3667108"/>
            <a:ext cx="1040837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PE" sz="1200" b="1"/>
              <a:t>Celebración</a:t>
            </a:r>
            <a:endParaRPr lang="es-PE" sz="1200" b="1" dirty="0"/>
          </a:p>
        </p:txBody>
      </p:sp>
      <p:sp>
        <p:nvSpPr>
          <p:cNvPr id="23" name="CuadroTexto 22"/>
          <p:cNvSpPr txBox="1"/>
          <p:nvPr/>
        </p:nvSpPr>
        <p:spPr>
          <a:xfrm>
            <a:off x="6442048" y="2487442"/>
            <a:ext cx="1418078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PE" sz="1400" b="1"/>
              <a:t>Documentación &amp; Comunicación</a:t>
            </a:r>
            <a:endParaRPr lang="es-PE" sz="1400" b="1" dirty="0"/>
          </a:p>
        </p:txBody>
      </p:sp>
    </p:spTree>
    <p:extLst>
      <p:ext uri="{BB962C8B-B14F-4D97-AF65-F5344CB8AC3E}">
        <p14:creationId xmlns:p14="http://schemas.microsoft.com/office/powerpoint/2010/main" val="12966554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/>
          <p:nvPr/>
        </p:nvSpPr>
        <p:spPr>
          <a:xfrm>
            <a:off x="512024" y="331345"/>
            <a:ext cx="2231176" cy="2000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300" dirty="0">
                <a:solidFill>
                  <a:srgbClr val="438AD7"/>
                </a:solidFill>
              </a:rPr>
              <a:t>/ </a:t>
            </a:r>
            <a:r>
              <a:rPr lang="es-PE" sz="1300" dirty="0">
                <a:solidFill>
                  <a:srgbClr val="438AD7"/>
                </a:solidFill>
              </a:rPr>
              <a:t>METODOLOGÍA SEIS SIGMA</a:t>
            </a:r>
          </a:p>
        </p:txBody>
      </p:sp>
      <p:sp>
        <p:nvSpPr>
          <p:cNvPr id="3" name="object 7"/>
          <p:cNvSpPr txBox="1"/>
          <p:nvPr/>
        </p:nvSpPr>
        <p:spPr>
          <a:xfrm>
            <a:off x="512024" y="970963"/>
            <a:ext cx="8163664" cy="246221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r>
              <a:rPr lang="es-ES_tradnl" altLang="es-PE" sz="1600" b="1" dirty="0"/>
              <a:t>METODOLOGÍA SIX SIGMA</a:t>
            </a:r>
          </a:p>
          <a:p>
            <a:pPr marL="231775" indent="-231775">
              <a:buFont typeface="Arial" charset="0"/>
              <a:buChar char="•"/>
            </a:pPr>
            <a:r>
              <a:rPr lang="es-ES_tradnl" altLang="es-PE" sz="1600" dirty="0"/>
              <a:t>Mejora por proyectos</a:t>
            </a:r>
          </a:p>
          <a:p>
            <a:pPr marL="231775" indent="-231775">
              <a:buFont typeface="Arial" charset="0"/>
              <a:buChar char="•"/>
            </a:pPr>
            <a:endParaRPr lang="es-ES_tradnl" altLang="es-PE" sz="1600" dirty="0"/>
          </a:p>
          <a:p>
            <a:pPr marL="231775" indent="-231775">
              <a:buFont typeface="Arial" charset="0"/>
              <a:buChar char="•"/>
            </a:pPr>
            <a:r>
              <a:rPr lang="es-ES_tradnl" altLang="es-PE" sz="1600" dirty="0"/>
              <a:t>Cero o mínima inversión de capital</a:t>
            </a:r>
          </a:p>
          <a:p>
            <a:pPr marL="231775" indent="-231775">
              <a:buFont typeface="Arial" charset="0"/>
              <a:buChar char="•"/>
            </a:pPr>
            <a:endParaRPr lang="es-ES_tradnl" altLang="es-PE" sz="1600" dirty="0"/>
          </a:p>
          <a:p>
            <a:pPr marL="231775" indent="-231775">
              <a:buFont typeface="Arial" charset="0"/>
              <a:buChar char="•"/>
            </a:pPr>
            <a:r>
              <a:rPr lang="es-ES_tradnl" altLang="es-PE" sz="1600" dirty="0"/>
              <a:t>Proyectos de rápida implementación (6 a 8 meses)</a:t>
            </a:r>
          </a:p>
          <a:p>
            <a:pPr marL="231775" indent="-231775">
              <a:buFont typeface="Arial" charset="0"/>
              <a:buChar char="•"/>
            </a:pPr>
            <a:endParaRPr lang="es-ES_tradnl" altLang="es-PE" sz="1600" dirty="0"/>
          </a:p>
          <a:p>
            <a:pPr marL="231775" indent="-231775">
              <a:buFont typeface="Arial" charset="0"/>
              <a:buChar char="•"/>
            </a:pPr>
            <a:r>
              <a:rPr lang="es-ES_tradnl" altLang="es-PE" sz="1600" dirty="0"/>
              <a:t>Proceso disciplinado con decisiones basadas en datos y tratamiento estadístico de los mismos</a:t>
            </a:r>
          </a:p>
          <a:p>
            <a:pPr marL="231775" indent="-231775">
              <a:buFont typeface="Arial" charset="0"/>
              <a:buChar char="•"/>
            </a:pPr>
            <a:endParaRPr lang="es-ES_tradnl" altLang="es-PE" sz="1600" dirty="0"/>
          </a:p>
          <a:p>
            <a:pPr marL="231775" indent="-231775">
              <a:buFont typeface="Arial" charset="0"/>
              <a:buChar char="•"/>
            </a:pPr>
            <a:r>
              <a:rPr lang="es-ES_tradnl" altLang="es-PE" sz="1600" dirty="0"/>
              <a:t>Búsqueda de la mínima variabilidad de los procesos</a:t>
            </a:r>
            <a:endParaRPr lang="es-MX" altLang="es-PE" sz="1600" dirty="0"/>
          </a:p>
        </p:txBody>
      </p:sp>
    </p:spTree>
    <p:extLst>
      <p:ext uri="{BB962C8B-B14F-4D97-AF65-F5344CB8AC3E}">
        <p14:creationId xmlns:p14="http://schemas.microsoft.com/office/powerpoint/2010/main" val="4411106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/>
          <p:nvPr/>
        </p:nvSpPr>
        <p:spPr>
          <a:xfrm>
            <a:off x="512024" y="331345"/>
            <a:ext cx="2231176" cy="2000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300" dirty="0">
                <a:solidFill>
                  <a:srgbClr val="438AD7"/>
                </a:solidFill>
              </a:rPr>
              <a:t>/ </a:t>
            </a:r>
            <a:r>
              <a:rPr lang="es-PE" sz="1300" dirty="0">
                <a:solidFill>
                  <a:srgbClr val="438AD7"/>
                </a:solidFill>
              </a:rPr>
              <a:t>METODOLOGÍA SEIS SIGMA</a:t>
            </a:r>
          </a:p>
        </p:txBody>
      </p:sp>
      <p:sp>
        <p:nvSpPr>
          <p:cNvPr id="3" name="object 7"/>
          <p:cNvSpPr txBox="1"/>
          <p:nvPr/>
        </p:nvSpPr>
        <p:spPr>
          <a:xfrm>
            <a:off x="512024" y="950643"/>
            <a:ext cx="8063016" cy="7386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r>
              <a:rPr lang="es-ES_tradnl" altLang="es-PE" sz="1600" b="1" dirty="0"/>
              <a:t>¿QUÉ ES SEIS SIGMA?</a:t>
            </a:r>
          </a:p>
          <a:p>
            <a:r>
              <a:rPr lang="es-ES_tradnl" altLang="es-PE" sz="1600" dirty="0"/>
              <a:t>Sigma es un concepto estadístico que representa cuanta variación hay en un proceso respecto a los requerimientos del cliente</a:t>
            </a:r>
            <a:r>
              <a:rPr lang="es-MX" sz="1600" dirty="0">
                <a:latin typeface="TheSansCorrespondence"/>
              </a:rPr>
              <a:t>.</a:t>
            </a:r>
            <a:endParaRPr lang="es-ES" sz="1600" dirty="0">
              <a:latin typeface="TheSansCorrespondence"/>
            </a:endParaRPr>
          </a:p>
        </p:txBody>
      </p:sp>
      <p:sp>
        <p:nvSpPr>
          <p:cNvPr id="6" name="Rectángulo 5"/>
          <p:cNvSpPr/>
          <p:nvPr/>
        </p:nvSpPr>
        <p:spPr>
          <a:xfrm>
            <a:off x="2824480" y="2088230"/>
            <a:ext cx="5547360" cy="766730"/>
          </a:xfrm>
          <a:prstGeom prst="rect">
            <a:avLst/>
          </a:prstGeom>
          <a:solidFill>
            <a:srgbClr val="DBEEF9"/>
          </a:solidFill>
          <a:ln w="381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540000" rtlCol="0" anchor="ctr"/>
          <a:lstStyle/>
          <a:p>
            <a:pPr>
              <a:spcBef>
                <a:spcPct val="20000"/>
              </a:spcBef>
              <a:buClr>
                <a:srgbClr val="D0F500"/>
              </a:buClr>
              <a:buSzPct val="80000"/>
              <a:buFont typeface="Wingdings" pitchFamily="2" charset="2"/>
              <a:buNone/>
            </a:pPr>
            <a:r>
              <a:rPr lang="es-ES" sz="16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Mide el desempeño de un proceso en cuanto a su nivel de productos o servicios fuera de especificación</a:t>
            </a:r>
          </a:p>
        </p:txBody>
      </p:sp>
      <p:sp>
        <p:nvSpPr>
          <p:cNvPr id="4" name="Pentágono 3"/>
          <p:cNvSpPr/>
          <p:nvPr/>
        </p:nvSpPr>
        <p:spPr>
          <a:xfrm>
            <a:off x="719138" y="2090964"/>
            <a:ext cx="2504708" cy="763996"/>
          </a:xfrm>
          <a:prstGeom prst="homePlate">
            <a:avLst/>
          </a:prstGeom>
          <a:solidFill>
            <a:srgbClr val="0097A7"/>
          </a:solidFill>
          <a:ln w="381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Como Métrica</a:t>
            </a:r>
            <a:endParaRPr lang="es-PE" dirty="0"/>
          </a:p>
        </p:txBody>
      </p:sp>
      <p:sp>
        <p:nvSpPr>
          <p:cNvPr id="7" name="Rectángulo 6"/>
          <p:cNvSpPr/>
          <p:nvPr/>
        </p:nvSpPr>
        <p:spPr>
          <a:xfrm>
            <a:off x="2824480" y="2992470"/>
            <a:ext cx="5547360" cy="766730"/>
          </a:xfrm>
          <a:prstGeom prst="rect">
            <a:avLst/>
          </a:prstGeom>
          <a:solidFill>
            <a:srgbClr val="DBEEF9"/>
          </a:solidFill>
          <a:ln w="381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540000" rtlCol="0" anchor="ctr"/>
          <a:lstStyle/>
          <a:p>
            <a:pPr>
              <a:spcBef>
                <a:spcPct val="20000"/>
              </a:spcBef>
              <a:buClr>
                <a:srgbClr val="D0F500"/>
              </a:buClr>
              <a:buSzPct val="80000"/>
            </a:pPr>
            <a:r>
              <a:rPr lang="es-ES" sz="16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Mejoramiento continuo de procesos </a:t>
            </a:r>
          </a:p>
        </p:txBody>
      </p:sp>
      <p:sp>
        <p:nvSpPr>
          <p:cNvPr id="8" name="Pentágono 7"/>
          <p:cNvSpPr/>
          <p:nvPr/>
        </p:nvSpPr>
        <p:spPr>
          <a:xfrm>
            <a:off x="719138" y="2995204"/>
            <a:ext cx="2504708" cy="763996"/>
          </a:xfrm>
          <a:prstGeom prst="homePlate">
            <a:avLst/>
          </a:prstGeom>
          <a:solidFill>
            <a:srgbClr val="0097A7"/>
          </a:solidFill>
          <a:ln w="381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Como Filosofía</a:t>
            </a:r>
            <a:endParaRPr lang="es-PE" dirty="0"/>
          </a:p>
        </p:txBody>
      </p:sp>
      <p:sp>
        <p:nvSpPr>
          <p:cNvPr id="9" name="Rectángulo 8"/>
          <p:cNvSpPr/>
          <p:nvPr/>
        </p:nvSpPr>
        <p:spPr>
          <a:xfrm>
            <a:off x="2824480" y="3896710"/>
            <a:ext cx="5547360" cy="766730"/>
          </a:xfrm>
          <a:prstGeom prst="rect">
            <a:avLst/>
          </a:prstGeom>
          <a:solidFill>
            <a:srgbClr val="DBEEF9"/>
          </a:solidFill>
          <a:ln w="381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540000" rtlCol="0" anchor="ctr"/>
          <a:lstStyle/>
          <a:p>
            <a:pPr>
              <a:spcBef>
                <a:spcPct val="20000"/>
              </a:spcBef>
              <a:buClr>
                <a:srgbClr val="D0F500"/>
              </a:buClr>
              <a:buSzPct val="80000"/>
            </a:pPr>
            <a:r>
              <a:rPr lang="es-ES" sz="16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Tener procesos de clase mundial, no producir servicios o productos defectuosos (3.4 pmo)</a:t>
            </a:r>
          </a:p>
        </p:txBody>
      </p:sp>
      <p:sp>
        <p:nvSpPr>
          <p:cNvPr id="10" name="Pentágono 9"/>
          <p:cNvSpPr/>
          <p:nvPr/>
        </p:nvSpPr>
        <p:spPr>
          <a:xfrm>
            <a:off x="719138" y="3899444"/>
            <a:ext cx="2504708" cy="763996"/>
          </a:xfrm>
          <a:prstGeom prst="homePlate">
            <a:avLst/>
          </a:prstGeom>
          <a:solidFill>
            <a:srgbClr val="0097A7"/>
          </a:solidFill>
          <a:ln w="381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Como Meta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18360295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/>
          <p:nvPr/>
        </p:nvSpPr>
        <p:spPr>
          <a:xfrm>
            <a:off x="512024" y="331345"/>
            <a:ext cx="2231176" cy="2000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300" dirty="0">
                <a:solidFill>
                  <a:srgbClr val="438AD7"/>
                </a:solidFill>
              </a:rPr>
              <a:t>/ </a:t>
            </a:r>
            <a:r>
              <a:rPr lang="es-PE" sz="1300" dirty="0">
                <a:solidFill>
                  <a:srgbClr val="438AD7"/>
                </a:solidFill>
              </a:rPr>
              <a:t>METODOLOGÍA SEIS SIGMA</a:t>
            </a:r>
          </a:p>
        </p:txBody>
      </p:sp>
      <p:sp>
        <p:nvSpPr>
          <p:cNvPr id="3" name="Pentágono 2"/>
          <p:cNvSpPr/>
          <p:nvPr/>
        </p:nvSpPr>
        <p:spPr>
          <a:xfrm>
            <a:off x="1846898" y="1186939"/>
            <a:ext cx="2725102" cy="763996"/>
          </a:xfrm>
          <a:prstGeom prst="homePlate">
            <a:avLst/>
          </a:prstGeom>
          <a:solidFill>
            <a:srgbClr val="0097A7"/>
          </a:solidFill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0488">
              <a:defRPr/>
            </a:pPr>
            <a:r>
              <a:rPr lang="es-PE" sz="1600" b="1" dirty="0">
                <a:solidFill>
                  <a:schemeClr val="bg1"/>
                </a:solidFill>
              </a:rPr>
              <a:t>3.4 defectos por </a:t>
            </a:r>
            <a:r>
              <a:rPr lang="es-PE" sz="1600" b="1">
                <a:solidFill>
                  <a:schemeClr val="bg1"/>
                </a:solidFill>
              </a:rPr>
              <a:t>millón </a:t>
            </a:r>
            <a:br>
              <a:rPr lang="es-PE" sz="1600" b="1">
                <a:solidFill>
                  <a:schemeClr val="bg1"/>
                </a:solidFill>
              </a:rPr>
            </a:br>
            <a:r>
              <a:rPr lang="es-PE" sz="1600" b="1">
                <a:solidFill>
                  <a:schemeClr val="bg1"/>
                </a:solidFill>
              </a:rPr>
              <a:t>de </a:t>
            </a:r>
            <a:r>
              <a:rPr lang="es-PE" sz="1600" b="1" dirty="0">
                <a:solidFill>
                  <a:schemeClr val="bg1"/>
                </a:solidFill>
              </a:rPr>
              <a:t>oportunidades</a:t>
            </a:r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5837" y="949325"/>
            <a:ext cx="1938972" cy="1212010"/>
          </a:xfrm>
          <a:prstGeom prst="rect">
            <a:avLst/>
          </a:prstGeom>
          <a:noFill/>
          <a:ln w="19050">
            <a:solidFill>
              <a:srgbClr val="0097A7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482" y="2369639"/>
            <a:ext cx="1936529" cy="1237667"/>
          </a:xfrm>
          <a:prstGeom prst="rect">
            <a:avLst/>
          </a:prstGeom>
          <a:noFill/>
          <a:ln w="19050" algn="ctr">
            <a:solidFill>
              <a:srgbClr val="0097A7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Pentágono 5"/>
          <p:cNvSpPr/>
          <p:nvPr/>
        </p:nvSpPr>
        <p:spPr>
          <a:xfrm>
            <a:off x="1846898" y="2606474"/>
            <a:ext cx="2725102" cy="763996"/>
          </a:xfrm>
          <a:prstGeom prst="homePlate">
            <a:avLst/>
          </a:prstGeom>
          <a:solidFill>
            <a:srgbClr val="0097A7"/>
          </a:solidFill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0488">
              <a:defRPr/>
            </a:pPr>
            <a:r>
              <a:rPr lang="es-PE" sz="1600" b="1" dirty="0">
                <a:solidFill>
                  <a:schemeClr val="bg1"/>
                </a:solidFill>
              </a:rPr>
              <a:t>308 537 defectos por millón de oportunidades</a:t>
            </a: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5837" y="3815611"/>
            <a:ext cx="1938972" cy="1372657"/>
          </a:xfrm>
          <a:prstGeom prst="rect">
            <a:avLst/>
          </a:prstGeom>
          <a:noFill/>
          <a:ln w="19050" algn="ctr">
            <a:solidFill>
              <a:srgbClr val="0097A7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Pentágono 7"/>
          <p:cNvSpPr/>
          <p:nvPr/>
        </p:nvSpPr>
        <p:spPr>
          <a:xfrm>
            <a:off x="1846898" y="4119941"/>
            <a:ext cx="2725102" cy="763996"/>
          </a:xfrm>
          <a:prstGeom prst="homePlate">
            <a:avLst/>
          </a:prstGeom>
          <a:solidFill>
            <a:srgbClr val="0097A7"/>
          </a:solidFill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0488">
              <a:defRPr/>
            </a:pPr>
            <a:r>
              <a:rPr lang="es-PE" sz="1600" b="1" dirty="0">
                <a:solidFill>
                  <a:schemeClr val="bg1"/>
                </a:solidFill>
              </a:rPr>
              <a:t>697 700 defectos por millón de oportunidades</a:t>
            </a:r>
          </a:p>
        </p:txBody>
      </p:sp>
    </p:spTree>
    <p:extLst>
      <p:ext uri="{BB962C8B-B14F-4D97-AF65-F5344CB8AC3E}">
        <p14:creationId xmlns:p14="http://schemas.microsoft.com/office/powerpoint/2010/main" val="5046748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1F85A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Rectangle 3"/>
          <p:cNvSpPr/>
          <p:nvPr/>
        </p:nvSpPr>
        <p:spPr>
          <a:xfrm>
            <a:off x="424252" y="3703125"/>
            <a:ext cx="7966170" cy="4801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2800" b="1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/ </a:t>
            </a:r>
            <a:r>
              <a:rPr lang="es-MX" sz="2800" b="1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¿QUÉ ES SEIS SIGMA?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65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061" b="30592"/>
          <a:stretch/>
        </p:blipFill>
        <p:spPr>
          <a:xfrm>
            <a:off x="6223000" y="2228718"/>
            <a:ext cx="2352040" cy="831371"/>
          </a:xfrm>
          <a:prstGeom prst="rect">
            <a:avLst/>
          </a:prstGeom>
        </p:spPr>
      </p:pic>
      <p:sp>
        <p:nvSpPr>
          <p:cNvPr id="2" name="Rectangle 5"/>
          <p:cNvSpPr/>
          <p:nvPr/>
        </p:nvSpPr>
        <p:spPr>
          <a:xfrm>
            <a:off x="512024" y="331345"/>
            <a:ext cx="2231176" cy="2000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300" dirty="0">
                <a:solidFill>
                  <a:srgbClr val="438AD7"/>
                </a:solidFill>
              </a:rPr>
              <a:t>/ </a:t>
            </a:r>
            <a:r>
              <a:rPr lang="es-PE" sz="1300" dirty="0">
                <a:solidFill>
                  <a:srgbClr val="438AD7"/>
                </a:solidFill>
              </a:rPr>
              <a:t>METODOLOGÍA SEIS SIGMA</a:t>
            </a:r>
          </a:p>
        </p:txBody>
      </p:sp>
      <p:sp>
        <p:nvSpPr>
          <p:cNvPr id="3" name="object 7"/>
          <p:cNvSpPr txBox="1"/>
          <p:nvPr/>
        </p:nvSpPr>
        <p:spPr>
          <a:xfrm>
            <a:off x="512024" y="950643"/>
            <a:ext cx="8063016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s-ES" sz="1600" b="1" dirty="0">
                <a:solidFill>
                  <a:srgbClr val="0097A7"/>
                </a:solidFill>
              </a:rPr>
              <a:t>UN EJEMPLO PRACTICO</a:t>
            </a:r>
          </a:p>
        </p:txBody>
      </p:sp>
      <p:sp>
        <p:nvSpPr>
          <p:cNvPr id="4" name="CuadroTexto 3"/>
          <p:cNvSpPr txBox="1"/>
          <p:nvPr/>
        </p:nvSpPr>
        <p:spPr>
          <a:xfrm>
            <a:off x="515938" y="1595168"/>
            <a:ext cx="234026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500" dirty="0"/>
              <a:t>Algunos elegidos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515938" y="2688483"/>
            <a:ext cx="234026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500" dirty="0"/>
              <a:t>La mayoría de industrias</a:t>
            </a:r>
          </a:p>
        </p:txBody>
      </p:sp>
      <p:sp>
        <p:nvSpPr>
          <p:cNvPr id="6" name="Flecha derecha 5"/>
          <p:cNvSpPr/>
          <p:nvPr/>
        </p:nvSpPr>
        <p:spPr>
          <a:xfrm>
            <a:off x="2743200" y="1546727"/>
            <a:ext cx="659658" cy="420047"/>
          </a:xfrm>
          <a:prstGeom prst="rightArrow">
            <a:avLst/>
          </a:prstGeom>
          <a:solidFill>
            <a:srgbClr val="E559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1500"/>
          </a:p>
        </p:txBody>
      </p:sp>
      <p:sp>
        <p:nvSpPr>
          <p:cNvPr id="7" name="Flecha derecha 6"/>
          <p:cNvSpPr/>
          <p:nvPr/>
        </p:nvSpPr>
        <p:spPr>
          <a:xfrm>
            <a:off x="2743200" y="2640042"/>
            <a:ext cx="659658" cy="420047"/>
          </a:xfrm>
          <a:prstGeom prst="rightArrow">
            <a:avLst/>
          </a:prstGeom>
          <a:solidFill>
            <a:srgbClr val="E559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1500"/>
          </a:p>
        </p:txBody>
      </p:sp>
      <p:sp>
        <p:nvSpPr>
          <p:cNvPr id="8" name="CuadroTexto 7"/>
          <p:cNvSpPr txBox="1"/>
          <p:nvPr/>
        </p:nvSpPr>
        <p:spPr>
          <a:xfrm>
            <a:off x="3589686" y="1479751"/>
            <a:ext cx="408086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500" b="1" dirty="0"/>
              <a:t>Proceso 6 Sigma: </a:t>
            </a:r>
          </a:p>
          <a:p>
            <a:r>
              <a:rPr lang="es-PE" sz="1500" b="1" dirty="0"/>
              <a:t>	Seguridad física de los pasajeros</a:t>
            </a:r>
          </a:p>
        </p:txBody>
      </p:sp>
      <p:sp>
        <p:nvSpPr>
          <p:cNvPr id="9" name="CuadroTexto 8"/>
          <p:cNvSpPr txBox="1"/>
          <p:nvPr/>
        </p:nvSpPr>
        <p:spPr>
          <a:xfrm>
            <a:off x="3589686" y="2573066"/>
            <a:ext cx="306075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500" b="1" dirty="0"/>
              <a:t>Proceso 3 Sigma: </a:t>
            </a:r>
          </a:p>
          <a:p>
            <a:r>
              <a:rPr lang="es-PE" sz="1500" b="1" dirty="0"/>
              <a:t>	Gestión de equipajes</a:t>
            </a:r>
          </a:p>
        </p:txBody>
      </p:sp>
      <p:graphicFrame>
        <p:nvGraphicFramePr>
          <p:cNvPr id="15" name="Tabla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8517237"/>
              </p:ext>
            </p:extLst>
          </p:nvPr>
        </p:nvGraphicFramePr>
        <p:xfrm>
          <a:off x="719138" y="3350797"/>
          <a:ext cx="2826702" cy="18466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34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45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887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63914">
                <a:tc>
                  <a:txBody>
                    <a:bodyPr/>
                    <a:lstStyle/>
                    <a:p>
                      <a:r>
                        <a:rPr lang="es-ES_tradnl" sz="1300" dirty="0"/>
                        <a:t>Sigma</a:t>
                      </a:r>
                    </a:p>
                  </a:txBody>
                  <a:tcPr marL="65075" marR="65075" marT="32537" marB="32537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594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_tradnl" sz="1300" dirty="0"/>
                        <a:t>DPMO*</a:t>
                      </a:r>
                    </a:p>
                  </a:txBody>
                  <a:tcPr marL="65075" marR="65075" marT="32537" marB="32537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594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_tradnl" sz="1300" dirty="0"/>
                        <a:t>Rendimiento</a:t>
                      </a:r>
                    </a:p>
                  </a:txBody>
                  <a:tcPr marL="65075" marR="65075" marT="32537" marB="32537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594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3914">
                <a:tc>
                  <a:txBody>
                    <a:bodyPr/>
                    <a:lstStyle/>
                    <a:p>
                      <a:pPr algn="ctr"/>
                      <a:r>
                        <a:rPr lang="es-ES_tradnl" sz="1300" dirty="0"/>
                        <a:t>6</a:t>
                      </a:r>
                    </a:p>
                  </a:txBody>
                  <a:tcPr marL="65075" marR="65075" marT="32537" marB="32537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_tradnl" sz="1300" dirty="0"/>
                        <a:t>3.4</a:t>
                      </a:r>
                    </a:p>
                  </a:txBody>
                  <a:tcPr marL="65075" marR="65075" marT="32537" marB="32537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_tradnl" sz="1300" dirty="0"/>
                        <a:t>99.9997%</a:t>
                      </a:r>
                    </a:p>
                  </a:txBody>
                  <a:tcPr marL="65075" marR="65075" marT="32537" marB="32537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3914">
                <a:tc>
                  <a:txBody>
                    <a:bodyPr/>
                    <a:lstStyle/>
                    <a:p>
                      <a:pPr algn="ctr"/>
                      <a:r>
                        <a:rPr lang="es-ES_tradnl" sz="1300" dirty="0"/>
                        <a:t>5</a:t>
                      </a:r>
                    </a:p>
                  </a:txBody>
                  <a:tcPr marL="65075" marR="65075" marT="32537" marB="32537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_tradnl" sz="1300" dirty="0"/>
                        <a:t>233</a:t>
                      </a:r>
                    </a:p>
                  </a:txBody>
                  <a:tcPr marL="65075" marR="65075" marT="32537" marB="32537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_tradnl" sz="1300" dirty="0"/>
                        <a:t>99.976%</a:t>
                      </a:r>
                    </a:p>
                  </a:txBody>
                  <a:tcPr marL="65075" marR="65075" marT="32537" marB="32537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3914">
                <a:tc>
                  <a:txBody>
                    <a:bodyPr/>
                    <a:lstStyle/>
                    <a:p>
                      <a:pPr algn="ctr"/>
                      <a:r>
                        <a:rPr lang="es-ES_tradnl" sz="1300" dirty="0"/>
                        <a:t>4</a:t>
                      </a:r>
                    </a:p>
                  </a:txBody>
                  <a:tcPr marL="65075" marR="65075" marT="32537" marB="32537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_tradnl" sz="1300" dirty="0"/>
                        <a:t>6,210</a:t>
                      </a:r>
                    </a:p>
                  </a:txBody>
                  <a:tcPr marL="65075" marR="65075" marT="32537" marB="32537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_tradnl" sz="1300" dirty="0"/>
                        <a:t>99.4%</a:t>
                      </a:r>
                    </a:p>
                  </a:txBody>
                  <a:tcPr marL="65075" marR="65075" marT="32537" marB="32537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3914">
                <a:tc>
                  <a:txBody>
                    <a:bodyPr/>
                    <a:lstStyle/>
                    <a:p>
                      <a:pPr algn="ctr"/>
                      <a:r>
                        <a:rPr lang="es-ES_tradnl" sz="1300" dirty="0"/>
                        <a:t>3</a:t>
                      </a:r>
                    </a:p>
                  </a:txBody>
                  <a:tcPr marL="65075" marR="65075" marT="32537" marB="32537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_tradnl" sz="1300" dirty="0"/>
                        <a:t>66,807</a:t>
                      </a:r>
                    </a:p>
                  </a:txBody>
                  <a:tcPr marL="65075" marR="65075" marT="32537" marB="32537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_tradnl" sz="1300" dirty="0"/>
                        <a:t>99%</a:t>
                      </a:r>
                    </a:p>
                  </a:txBody>
                  <a:tcPr marL="65075" marR="65075" marT="32537" marB="32537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3914">
                <a:tc>
                  <a:txBody>
                    <a:bodyPr/>
                    <a:lstStyle/>
                    <a:p>
                      <a:pPr algn="ctr"/>
                      <a:r>
                        <a:rPr lang="es-ES_tradnl" sz="1300" dirty="0"/>
                        <a:t>2</a:t>
                      </a:r>
                    </a:p>
                  </a:txBody>
                  <a:tcPr marL="65075" marR="65075" marT="32537" marB="32537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_tradnl" sz="1300" dirty="0"/>
                        <a:t>308,537</a:t>
                      </a:r>
                    </a:p>
                  </a:txBody>
                  <a:tcPr marL="65075" marR="65075" marT="32537" marB="32537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_tradnl" sz="1300" dirty="0"/>
                        <a:t>65%</a:t>
                      </a:r>
                    </a:p>
                  </a:txBody>
                  <a:tcPr marL="65075" marR="65075" marT="32537" marB="32537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9210">
                <a:tc>
                  <a:txBody>
                    <a:bodyPr/>
                    <a:lstStyle/>
                    <a:p>
                      <a:pPr algn="ctr"/>
                      <a:r>
                        <a:rPr lang="es-ES_tradnl" sz="1300" dirty="0"/>
                        <a:t>1</a:t>
                      </a:r>
                    </a:p>
                  </a:txBody>
                  <a:tcPr marL="65075" marR="65075" marT="32537" marB="32537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_tradnl" sz="1300" dirty="0"/>
                        <a:t>697,700</a:t>
                      </a:r>
                    </a:p>
                  </a:txBody>
                  <a:tcPr marL="65075" marR="65075" marT="32537" marB="32537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_tradnl" sz="1300" dirty="0"/>
                        <a:t>30%</a:t>
                      </a:r>
                    </a:p>
                  </a:txBody>
                  <a:tcPr marL="65075" marR="65075" marT="32537" marB="32537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76466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/>
          <p:nvPr/>
        </p:nvSpPr>
        <p:spPr>
          <a:xfrm>
            <a:off x="512024" y="331345"/>
            <a:ext cx="2231176" cy="2000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300" dirty="0">
                <a:solidFill>
                  <a:srgbClr val="438AD7"/>
                </a:solidFill>
              </a:rPr>
              <a:t>/ </a:t>
            </a:r>
            <a:r>
              <a:rPr lang="es-PE" sz="1300" dirty="0">
                <a:solidFill>
                  <a:srgbClr val="438AD7"/>
                </a:solidFill>
              </a:rPr>
              <a:t>METODOLOGÍA SEIS SIGMA</a:t>
            </a:r>
          </a:p>
        </p:txBody>
      </p:sp>
      <p:sp>
        <p:nvSpPr>
          <p:cNvPr id="3" name="object 7"/>
          <p:cNvSpPr txBox="1"/>
          <p:nvPr/>
        </p:nvSpPr>
        <p:spPr>
          <a:xfrm>
            <a:off x="512024" y="950643"/>
            <a:ext cx="8063016" cy="4924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r>
              <a:rPr lang="es-ES_tradnl" altLang="es-PE" sz="1600" b="1" dirty="0">
                <a:latin typeface="Calibri" charset="0"/>
                <a:ea typeface="Calibri" charset="0"/>
                <a:cs typeface="Calibri" charset="0"/>
              </a:rPr>
              <a:t>CALIDAD SEIS SIGMA</a:t>
            </a:r>
          </a:p>
          <a:p>
            <a:r>
              <a:rPr lang="es-ES" sz="1600" dirty="0">
                <a:latin typeface="Calibri" charset="0"/>
                <a:ea typeface="Calibri" charset="0"/>
                <a:cs typeface="Calibri" charset="0"/>
              </a:rPr>
              <a:t>Ejemplo: El tiempo que un cliente esta dispuesto esperar por una pizza esta entre 23 y 32 minutos</a:t>
            </a:r>
            <a:endParaRPr lang="es-PE" sz="1600" dirty="0"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84469" y="1885949"/>
            <a:ext cx="6575061" cy="2951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8781129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1F85A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Rectangle 3"/>
          <p:cNvSpPr/>
          <p:nvPr/>
        </p:nvSpPr>
        <p:spPr>
          <a:xfrm>
            <a:off x="424252" y="3703125"/>
            <a:ext cx="7966170" cy="4801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2800" b="1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/ CALCULO DEL NIVEL SIGMA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50271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/>
          <p:nvPr/>
        </p:nvSpPr>
        <p:spPr>
          <a:xfrm>
            <a:off x="512024" y="347529"/>
            <a:ext cx="2231176" cy="18004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300" dirty="0">
                <a:solidFill>
                  <a:srgbClr val="438AD7"/>
                </a:solidFill>
                <a:latin typeface="Calibri" charset="0"/>
                <a:ea typeface="Calibri" charset="0"/>
                <a:cs typeface="Calibri" charset="0"/>
              </a:rPr>
              <a:t>/ CALCULO DEL NIVEL SIGMA</a:t>
            </a:r>
          </a:p>
        </p:txBody>
      </p:sp>
      <p:sp>
        <p:nvSpPr>
          <p:cNvPr id="3" name="object 7"/>
          <p:cNvSpPr txBox="1"/>
          <p:nvPr/>
        </p:nvSpPr>
        <p:spPr>
          <a:xfrm>
            <a:off x="512024" y="950643"/>
            <a:ext cx="8063016" cy="4924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defRPr/>
            </a:pPr>
            <a:r>
              <a:rPr lang="es-ES_tradnl" altLang="es-PE" sz="1600" b="1" dirty="0"/>
              <a:t>CALCULO DE SIGMA – CASO 1</a:t>
            </a:r>
          </a:p>
          <a:p>
            <a:pPr>
              <a:defRPr/>
            </a:pPr>
            <a:r>
              <a:rPr lang="es-ES" sz="1600" dirty="0">
                <a:solidFill>
                  <a:srgbClr val="67529F"/>
                </a:solidFill>
              </a:rPr>
              <a:t>Defectos por Millón</a:t>
            </a:r>
          </a:p>
        </p:txBody>
      </p:sp>
      <p:pic>
        <p:nvPicPr>
          <p:cNvPr id="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4413" y="1754391"/>
            <a:ext cx="3563249" cy="2703284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10 Rectángulo"/>
          <p:cNvSpPr>
            <a:spLocks noChangeArrowheads="1"/>
          </p:cNvSpPr>
          <p:nvPr/>
        </p:nvSpPr>
        <p:spPr bwMode="auto">
          <a:xfrm>
            <a:off x="512024" y="5015572"/>
            <a:ext cx="6000750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PE" altLang="es-PE" sz="1200">
                <a:latin typeface="Calibri" charset="0"/>
                <a:ea typeface="Calibri" charset="0"/>
                <a:cs typeface="Calibri" charset="0"/>
                <a:hlinkClick r:id="rId3"/>
              </a:rPr>
              <a:t>http://world-class-manufacturing.com/es/Sigma/level.html</a:t>
            </a:r>
            <a:endParaRPr lang="es-PE" altLang="es-PE" sz="120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6" name="Text Box 7"/>
          <p:cNvSpPr txBox="1">
            <a:spLocks noChangeArrowheads="1"/>
          </p:cNvSpPr>
          <p:nvPr/>
        </p:nvSpPr>
        <p:spPr bwMode="auto">
          <a:xfrm>
            <a:off x="1034575" y="2320213"/>
            <a:ext cx="89159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altLang="es-PE" sz="1600" b="1" dirty="0">
                <a:latin typeface="Calibri" charset="0"/>
                <a:ea typeface="Calibri" charset="0"/>
                <a:cs typeface="Calibri" charset="0"/>
              </a:rPr>
              <a:t>DPMO</a:t>
            </a:r>
            <a:r>
              <a:rPr lang="es-ES" altLang="es-PE" sz="1600" dirty="0">
                <a:latin typeface="Calibri" charset="0"/>
                <a:ea typeface="Calibri" charset="0"/>
                <a:cs typeface="Calibri" charset="0"/>
              </a:rPr>
              <a:t> =</a:t>
            </a:r>
          </a:p>
        </p:txBody>
      </p:sp>
      <p:sp>
        <p:nvSpPr>
          <p:cNvPr id="7" name="Line 8"/>
          <p:cNvSpPr>
            <a:spLocks noChangeShapeType="1"/>
          </p:cNvSpPr>
          <p:nvPr/>
        </p:nvSpPr>
        <p:spPr bwMode="auto">
          <a:xfrm>
            <a:off x="2054543" y="2489490"/>
            <a:ext cx="180049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PE" sz="1500"/>
          </a:p>
        </p:txBody>
      </p:sp>
      <p:sp>
        <p:nvSpPr>
          <p:cNvPr id="8" name="Text Box 9"/>
          <p:cNvSpPr txBox="1">
            <a:spLocks noChangeArrowheads="1"/>
          </p:cNvSpPr>
          <p:nvPr/>
        </p:nvSpPr>
        <p:spPr bwMode="auto">
          <a:xfrm>
            <a:off x="2325282" y="2081496"/>
            <a:ext cx="1221809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altLang="es-PE" sz="1600" dirty="0">
                <a:latin typeface="Calibri" charset="0"/>
                <a:ea typeface="Calibri" charset="0"/>
                <a:cs typeface="Calibri" charset="0"/>
              </a:rPr>
              <a:t>D x 1000000</a:t>
            </a:r>
            <a:endParaRPr lang="en-US" altLang="es-PE" sz="16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9" name="Text Box 10"/>
          <p:cNvSpPr txBox="1">
            <a:spLocks noChangeArrowheads="1"/>
          </p:cNvSpPr>
          <p:nvPr/>
        </p:nvSpPr>
        <p:spPr bwMode="auto">
          <a:xfrm>
            <a:off x="2596189" y="2561715"/>
            <a:ext cx="679994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altLang="es-PE" sz="1600" dirty="0">
                <a:latin typeface="Calibri" charset="0"/>
                <a:ea typeface="Calibri" charset="0"/>
                <a:cs typeface="Calibri" charset="0"/>
              </a:rPr>
              <a:t>U  x O</a:t>
            </a:r>
            <a:endParaRPr lang="en-US" altLang="es-PE" sz="16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0" name="Text Box 11"/>
          <p:cNvSpPr txBox="1">
            <a:spLocks noChangeArrowheads="1"/>
          </p:cNvSpPr>
          <p:nvPr/>
        </p:nvSpPr>
        <p:spPr bwMode="auto">
          <a:xfrm>
            <a:off x="1034575" y="3059978"/>
            <a:ext cx="2611164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altLang="es-PE" sz="1600" b="1" dirty="0">
                <a:latin typeface="Calibri" charset="0"/>
                <a:ea typeface="Calibri" charset="0"/>
                <a:cs typeface="Calibri" charset="0"/>
              </a:rPr>
              <a:t>D:</a:t>
            </a:r>
            <a:r>
              <a:rPr lang="es-ES" altLang="es-PE" sz="1600" dirty="0">
                <a:latin typeface="Calibri" charset="0"/>
                <a:ea typeface="Calibri" charset="0"/>
                <a:cs typeface="Calibri" charset="0"/>
              </a:rPr>
              <a:t> Número de defectos</a:t>
            </a:r>
          </a:p>
          <a:p>
            <a:pPr eaLnBrk="1" hangingPunct="1"/>
            <a:r>
              <a:rPr lang="es-ES" altLang="es-PE" sz="1600" b="1" dirty="0">
                <a:latin typeface="Calibri" charset="0"/>
                <a:ea typeface="Calibri" charset="0"/>
                <a:cs typeface="Calibri" charset="0"/>
              </a:rPr>
              <a:t>U</a:t>
            </a:r>
            <a:r>
              <a:rPr lang="es-ES" altLang="es-PE" sz="1600" dirty="0">
                <a:latin typeface="Calibri" charset="0"/>
                <a:ea typeface="Calibri" charset="0"/>
                <a:cs typeface="Calibri" charset="0"/>
              </a:rPr>
              <a:t>: Número de Unidades</a:t>
            </a:r>
          </a:p>
          <a:p>
            <a:pPr eaLnBrk="1" hangingPunct="1"/>
            <a:r>
              <a:rPr lang="es-ES" altLang="es-PE" sz="1600" b="1" dirty="0">
                <a:latin typeface="Calibri" charset="0"/>
                <a:ea typeface="Calibri" charset="0"/>
                <a:cs typeface="Calibri" charset="0"/>
              </a:rPr>
              <a:t>O:</a:t>
            </a:r>
            <a:r>
              <a:rPr lang="es-ES" altLang="es-PE" sz="1600" dirty="0">
                <a:latin typeface="Calibri" charset="0"/>
                <a:ea typeface="Calibri" charset="0"/>
                <a:cs typeface="Calibri" charset="0"/>
              </a:rPr>
              <a:t> Oportunidades de defecto</a:t>
            </a:r>
            <a:endParaRPr lang="en-US" altLang="es-PE" sz="1600" dirty="0"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77724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/>
          <p:nvPr/>
        </p:nvSpPr>
        <p:spPr>
          <a:xfrm>
            <a:off x="512024" y="347529"/>
            <a:ext cx="2231176" cy="18004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300" dirty="0">
                <a:solidFill>
                  <a:srgbClr val="438AD7"/>
                </a:solidFill>
                <a:latin typeface="Calibri" charset="0"/>
                <a:ea typeface="Calibri" charset="0"/>
                <a:cs typeface="Calibri" charset="0"/>
              </a:rPr>
              <a:t>/ CALCULO DEL NIVEL SIGMA</a:t>
            </a:r>
          </a:p>
        </p:txBody>
      </p:sp>
      <p:sp>
        <p:nvSpPr>
          <p:cNvPr id="3" name="object 7"/>
          <p:cNvSpPr txBox="1"/>
          <p:nvPr/>
        </p:nvSpPr>
        <p:spPr>
          <a:xfrm>
            <a:off x="512024" y="950643"/>
            <a:ext cx="7788696" cy="39395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defRPr/>
            </a:pPr>
            <a:r>
              <a:rPr lang="es-ES_tradnl" altLang="es-PE" sz="1600" b="1" dirty="0"/>
              <a:t>CALCULO DE SIGMA – CASO 2</a:t>
            </a:r>
          </a:p>
          <a:p>
            <a:pPr marL="231775" indent="-231775">
              <a:buFont typeface="Arial" charset="0"/>
              <a:buChar char="•"/>
            </a:pPr>
            <a:r>
              <a:rPr lang="es-PE" altLang="es-PE" sz="1600" b="1" dirty="0">
                <a:solidFill>
                  <a:srgbClr val="67529F"/>
                </a:solidFill>
              </a:rPr>
              <a:t>Variables: </a:t>
            </a:r>
          </a:p>
          <a:p>
            <a:pPr marL="452438" indent="-220663">
              <a:buClr>
                <a:srgbClr val="67529F"/>
              </a:buClr>
              <a:buFont typeface="Arial" charset="0"/>
              <a:buChar char="•"/>
            </a:pPr>
            <a:r>
              <a:rPr lang="es-PE" altLang="es-PE" sz="1600" dirty="0"/>
              <a:t> Oportunidades de defecto (OD): es la cantidad de procedimientos en los cuales se cometen errores. </a:t>
            </a:r>
          </a:p>
          <a:p>
            <a:pPr marL="452438" indent="-220663">
              <a:buClr>
                <a:srgbClr val="67529F"/>
              </a:buClr>
              <a:buFont typeface="Arial" charset="0"/>
              <a:buChar char="•"/>
            </a:pPr>
            <a:r>
              <a:rPr lang="es-PE" altLang="es-PE" sz="1600" dirty="0"/>
              <a:t> Unidades procesadas (UP): es la cantidad de unidades medidas. </a:t>
            </a:r>
          </a:p>
          <a:p>
            <a:pPr marL="452438" indent="-220663">
              <a:buClr>
                <a:srgbClr val="67529F"/>
              </a:buClr>
              <a:buFont typeface="Arial" charset="0"/>
              <a:buChar char="•"/>
            </a:pPr>
            <a:r>
              <a:rPr lang="es-PE" altLang="es-PE" sz="1600" dirty="0"/>
              <a:t> Defectos (D): es la cantidad total de defectos encontrados en las mediciones. </a:t>
            </a:r>
          </a:p>
          <a:p>
            <a:pPr>
              <a:buClr>
                <a:srgbClr val="67529F"/>
              </a:buClr>
            </a:pPr>
            <a:endParaRPr lang="es-PE" altLang="es-PE" sz="1600" dirty="0"/>
          </a:p>
          <a:p>
            <a:pPr marL="231775" indent="-231775">
              <a:buFont typeface="Arial" charset="0"/>
              <a:buChar char="•"/>
            </a:pPr>
            <a:r>
              <a:rPr lang="es-PE" altLang="es-PE" sz="1600" b="1" dirty="0">
                <a:solidFill>
                  <a:srgbClr val="67529F"/>
                </a:solidFill>
              </a:rPr>
              <a:t>Cálculos: </a:t>
            </a:r>
            <a:endParaRPr lang="es-PE" altLang="es-PE" sz="1600" dirty="0">
              <a:solidFill>
                <a:srgbClr val="67529F"/>
              </a:solidFill>
            </a:endParaRPr>
          </a:p>
          <a:p>
            <a:pPr indent="231775"/>
            <a:r>
              <a:rPr lang="es-PE" altLang="es-PE" sz="1600" dirty="0"/>
              <a:t>DPO: cantidad de defectos por oportunidades. </a:t>
            </a:r>
          </a:p>
          <a:p>
            <a:pPr indent="231775"/>
            <a:r>
              <a:rPr lang="es-PE" altLang="es-PE" sz="1600" b="1" dirty="0"/>
              <a:t>DPO = ∑ D / (∑ OD * ∑ UP) </a:t>
            </a:r>
          </a:p>
          <a:p>
            <a:pPr indent="231775"/>
            <a:endParaRPr lang="es-PE" altLang="es-PE" sz="1600" b="1" dirty="0"/>
          </a:p>
          <a:p>
            <a:pPr indent="231775"/>
            <a:r>
              <a:rPr lang="es-PE" altLang="es-PE" sz="1600" dirty="0"/>
              <a:t>Rendimiento (R): ausencia de defectos. </a:t>
            </a:r>
          </a:p>
          <a:p>
            <a:pPr indent="231775"/>
            <a:r>
              <a:rPr lang="es-PE" altLang="es-PE" sz="1600" b="1" dirty="0"/>
              <a:t>R = 1 – DPO </a:t>
            </a:r>
          </a:p>
          <a:p>
            <a:pPr indent="231775"/>
            <a:endParaRPr lang="es-PE" altLang="es-PE" sz="1600" b="1" dirty="0"/>
          </a:p>
          <a:p>
            <a:pPr indent="231775"/>
            <a:r>
              <a:rPr lang="es-PE" altLang="es-PE" sz="1600" dirty="0"/>
              <a:t>Sigma: desviación estándar.  </a:t>
            </a:r>
          </a:p>
          <a:p>
            <a:pPr indent="231775"/>
            <a:r>
              <a:rPr lang="es-PE" altLang="es-PE" sz="1600" b="1" dirty="0"/>
              <a:t>σ = DISTR.NORM.ESTAND.INV(R)+1,5 </a:t>
            </a:r>
          </a:p>
        </p:txBody>
      </p:sp>
      <p:graphicFrame>
        <p:nvGraphicFramePr>
          <p:cNvPr id="5" name="Tab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8330300"/>
              </p:ext>
            </p:extLst>
          </p:nvPr>
        </p:nvGraphicFramePr>
        <p:xfrm>
          <a:off x="4824411" y="3017520"/>
          <a:ext cx="3851276" cy="19653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45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567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4800">
                <a:tc gridSpan="2">
                  <a:txBody>
                    <a:bodyPr/>
                    <a:lstStyle/>
                    <a:p>
                      <a:pPr algn="ctr"/>
                      <a:r>
                        <a:rPr lang="es-ES_tradnl" sz="1400" dirty="0"/>
                        <a:t>Sigma del Proceso</a:t>
                      </a:r>
                    </a:p>
                  </a:txBody>
                  <a:tcPr marL="51088" marR="51088" marT="25544" marB="25544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7529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_tradnl" sz="1000"/>
                    </a:p>
                  </a:txBody>
                  <a:tcPr marL="51088" marR="51088" marT="25544" marB="25544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6754">
                <a:tc>
                  <a:txBody>
                    <a:bodyPr/>
                    <a:lstStyle/>
                    <a:p>
                      <a:r>
                        <a:rPr lang="es-ES_tradnl" sz="1400" dirty="0"/>
                        <a:t>Oportunidad de defecto</a:t>
                      </a:r>
                    </a:p>
                  </a:txBody>
                  <a:tcPr marL="51088" marR="51088" marT="25544" marB="25544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400" dirty="0"/>
                        <a:t>16</a:t>
                      </a:r>
                    </a:p>
                  </a:txBody>
                  <a:tcPr marL="51088" marR="51088" marT="25544" marB="25544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6754">
                <a:tc>
                  <a:txBody>
                    <a:bodyPr/>
                    <a:lstStyle/>
                    <a:p>
                      <a:r>
                        <a:rPr lang="es-ES_tradnl" sz="1400" dirty="0"/>
                        <a:t>Unidades procesadas</a:t>
                      </a:r>
                    </a:p>
                  </a:txBody>
                  <a:tcPr marL="51088" marR="51088" marT="25544" marB="25544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400" dirty="0"/>
                        <a:t>10000</a:t>
                      </a:r>
                    </a:p>
                  </a:txBody>
                  <a:tcPr marL="51088" marR="51088" marT="25544" marB="25544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6754">
                <a:tc>
                  <a:txBody>
                    <a:bodyPr/>
                    <a:lstStyle/>
                    <a:p>
                      <a:r>
                        <a:rPr lang="es-ES_tradnl" sz="1400" dirty="0"/>
                        <a:t>Defectos</a:t>
                      </a:r>
                    </a:p>
                  </a:txBody>
                  <a:tcPr marL="51088" marR="51088" marT="25544" marB="25544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400" dirty="0"/>
                        <a:t>145</a:t>
                      </a:r>
                    </a:p>
                  </a:txBody>
                  <a:tcPr marL="51088" marR="51088" marT="25544" marB="25544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6754">
                <a:tc>
                  <a:txBody>
                    <a:bodyPr/>
                    <a:lstStyle/>
                    <a:p>
                      <a:r>
                        <a:rPr lang="es-ES_tradnl" sz="1400" dirty="0"/>
                        <a:t>DPO</a:t>
                      </a:r>
                    </a:p>
                  </a:txBody>
                  <a:tcPr marL="51088" marR="51088" marT="25544" marB="25544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400" dirty="0"/>
                        <a:t>0,000906</a:t>
                      </a:r>
                    </a:p>
                  </a:txBody>
                  <a:tcPr marL="51088" marR="51088" marT="25544" marB="25544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6754">
                <a:tc>
                  <a:txBody>
                    <a:bodyPr/>
                    <a:lstStyle/>
                    <a:p>
                      <a:r>
                        <a:rPr lang="es-ES_tradnl" sz="1400" dirty="0"/>
                        <a:t>Rendimiento del proceso</a:t>
                      </a:r>
                    </a:p>
                  </a:txBody>
                  <a:tcPr marL="51088" marR="51088" marT="25544" marB="25544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400" dirty="0"/>
                        <a:t>99,909%</a:t>
                      </a:r>
                    </a:p>
                  </a:txBody>
                  <a:tcPr marL="51088" marR="51088" marT="25544" marB="25544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6754">
                <a:tc>
                  <a:txBody>
                    <a:bodyPr/>
                    <a:lstStyle/>
                    <a:p>
                      <a:r>
                        <a:rPr lang="es-ES_tradnl" sz="1400" b="1" dirty="0"/>
                        <a:t>Sigma del Proceso</a:t>
                      </a:r>
                    </a:p>
                  </a:txBody>
                  <a:tcPr marL="51088" marR="51088" marT="25544" marB="25544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400" b="1" dirty="0"/>
                        <a:t>4,62</a:t>
                      </a:r>
                    </a:p>
                  </a:txBody>
                  <a:tcPr marL="51088" marR="51088" marT="25544" marB="25544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6" name="CuadroTexto 5"/>
          <p:cNvSpPr txBox="1"/>
          <p:nvPr/>
        </p:nvSpPr>
        <p:spPr>
          <a:xfrm>
            <a:off x="4824411" y="2589626"/>
            <a:ext cx="1617027" cy="361267"/>
          </a:xfrm>
          <a:prstGeom prst="rect">
            <a:avLst/>
          </a:prstGeom>
        </p:spPr>
        <p:txBody>
          <a:bodyPr wrap="square" lIns="91425" tIns="91425" rIns="91425" bIns="91425" rtlCol="0" anchor="t" anchorCtr="0">
            <a:noAutofit/>
          </a:bodyPr>
          <a:lstStyle/>
          <a:p>
            <a:pPr marL="174625" indent="-174625">
              <a:spcBef>
                <a:spcPts val="0"/>
              </a:spcBef>
              <a:buSzPct val="100000"/>
            </a:pPr>
            <a:r>
              <a:rPr lang="es-ES_tradnl" sz="1500" b="1">
                <a:solidFill>
                  <a:srgbClr val="67529F"/>
                </a:solidFill>
                <a:latin typeface="Calibri"/>
                <a:cs typeface="Calibri"/>
              </a:rPr>
              <a:t> Ejemplo:</a:t>
            </a:r>
            <a:endParaRPr lang="es-ES_tradnl" sz="1500" b="1" dirty="0">
              <a:solidFill>
                <a:srgbClr val="67529F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28959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1F85A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Rectangle 3"/>
          <p:cNvSpPr/>
          <p:nvPr/>
        </p:nvSpPr>
        <p:spPr>
          <a:xfrm>
            <a:off x="424252" y="3703125"/>
            <a:ext cx="7966170" cy="4801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2800" b="1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/ ORGANIZACIÓN SEIS SIGMA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82617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/>
          <p:nvPr/>
        </p:nvSpPr>
        <p:spPr>
          <a:xfrm>
            <a:off x="512024" y="317049"/>
            <a:ext cx="2231176" cy="2000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s-PE" sz="1300">
                <a:solidFill>
                  <a:srgbClr val="438AD7"/>
                </a:solidFill>
              </a:rPr>
              <a:t>/ ORGANIZACIÓN </a:t>
            </a:r>
            <a:r>
              <a:rPr lang="es-PE" sz="1300" dirty="0">
                <a:solidFill>
                  <a:srgbClr val="438AD7"/>
                </a:solidFill>
              </a:rPr>
              <a:t>SEIS SIGMA</a:t>
            </a:r>
          </a:p>
        </p:txBody>
      </p:sp>
      <p:pic>
        <p:nvPicPr>
          <p:cNvPr id="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152" y="1631157"/>
            <a:ext cx="6618553" cy="3714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object 7"/>
          <p:cNvSpPr txBox="1"/>
          <p:nvPr/>
        </p:nvSpPr>
        <p:spPr>
          <a:xfrm>
            <a:off x="512024" y="950643"/>
            <a:ext cx="7788696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defRPr/>
            </a:pPr>
            <a:r>
              <a:rPr lang="es-ES_tradnl" sz="1600" b="1" dirty="0"/>
              <a:t> ORGANIZACIÓN PARA SEIS SIGMA</a:t>
            </a:r>
            <a:endParaRPr lang="es-PE" altLang="es-PE" sz="1600" b="1" dirty="0"/>
          </a:p>
        </p:txBody>
      </p:sp>
    </p:spTree>
    <p:extLst>
      <p:ext uri="{BB962C8B-B14F-4D97-AF65-F5344CB8AC3E}">
        <p14:creationId xmlns:p14="http://schemas.microsoft.com/office/powerpoint/2010/main" val="5426535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/>
          <p:nvPr/>
        </p:nvSpPr>
        <p:spPr>
          <a:xfrm>
            <a:off x="512024" y="317049"/>
            <a:ext cx="2231176" cy="2000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s-PE" sz="1300">
                <a:solidFill>
                  <a:srgbClr val="438AD7"/>
                </a:solidFill>
              </a:rPr>
              <a:t>/ ORGANIZACIÓN </a:t>
            </a:r>
            <a:r>
              <a:rPr lang="es-PE" sz="1300" dirty="0">
                <a:solidFill>
                  <a:srgbClr val="438AD7"/>
                </a:solidFill>
              </a:rPr>
              <a:t>SEIS SIGMA</a:t>
            </a:r>
          </a:p>
        </p:txBody>
      </p:sp>
      <p:sp>
        <p:nvSpPr>
          <p:cNvPr id="3" name="object 7"/>
          <p:cNvSpPr txBox="1"/>
          <p:nvPr/>
        </p:nvSpPr>
        <p:spPr>
          <a:xfrm>
            <a:off x="512024" y="950643"/>
            <a:ext cx="7788696" cy="24129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defRPr/>
            </a:pPr>
            <a:r>
              <a:rPr lang="es-ES_tradnl" sz="1600" b="1" dirty="0"/>
              <a:t>ROLES EN SEIS SIGMA</a:t>
            </a:r>
          </a:p>
          <a:p>
            <a:pPr marL="231775" indent="-231775">
              <a:lnSpc>
                <a:spcPct val="110000"/>
              </a:lnSpc>
              <a:buFont typeface="Arial" charset="0"/>
              <a:buChar char="•"/>
            </a:pPr>
            <a:r>
              <a:rPr lang="es-ES_tradnl" altLang="es-PE" sz="1600" b="1" dirty="0">
                <a:solidFill>
                  <a:srgbClr val="67529F"/>
                </a:solidFill>
              </a:rPr>
              <a:t>Champions</a:t>
            </a:r>
            <a:br>
              <a:rPr lang="es-ES_tradnl" altLang="es-PE" sz="1600" b="1" dirty="0"/>
            </a:br>
            <a:r>
              <a:rPr lang="es-ES_tradnl" altLang="es-PE" sz="1600" dirty="0"/>
              <a:t>Son representantes de la alta dirección que controlan y asignan recursos para promover mejoras, se involucran en todas las revisiones de proyectos en su área de influencia. Reciben entrenamiento general en 6 sigma</a:t>
            </a:r>
          </a:p>
          <a:p>
            <a:pPr marL="231775" indent="-231775">
              <a:lnSpc>
                <a:spcPct val="110000"/>
              </a:lnSpc>
              <a:buFont typeface="Arial" charset="0"/>
              <a:buChar char="•"/>
            </a:pPr>
            <a:endParaRPr lang="es-ES_tradnl" altLang="es-PE" sz="1600" dirty="0"/>
          </a:p>
          <a:p>
            <a:pPr marL="231775" indent="-231775">
              <a:lnSpc>
                <a:spcPct val="110000"/>
              </a:lnSpc>
              <a:buFont typeface="Arial" charset="0"/>
              <a:buChar char="•"/>
            </a:pPr>
            <a:r>
              <a:rPr lang="es-ES_tradnl" altLang="es-PE" sz="1600" b="1" dirty="0">
                <a:solidFill>
                  <a:srgbClr val="67529F"/>
                </a:solidFill>
              </a:rPr>
              <a:t>Propietarios de procesos:</a:t>
            </a:r>
            <a:br>
              <a:rPr lang="es-ES_tradnl" altLang="es-PE" sz="1600" b="1" dirty="0"/>
            </a:br>
            <a:r>
              <a:rPr lang="es-ES_tradnl" altLang="es-PE" sz="1600" dirty="0"/>
              <a:t>Coordinan actividades de mejora de procesos y monitorea los avances, trabaja con Black Belts para mejorar los procesos bajo su responsabilidad, a veces actúan como Champions</a:t>
            </a:r>
          </a:p>
        </p:txBody>
      </p:sp>
    </p:spTree>
    <p:extLst>
      <p:ext uri="{BB962C8B-B14F-4D97-AF65-F5344CB8AC3E}">
        <p14:creationId xmlns:p14="http://schemas.microsoft.com/office/powerpoint/2010/main" val="87817778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/>
          <p:nvPr/>
        </p:nvSpPr>
        <p:spPr>
          <a:xfrm>
            <a:off x="512024" y="317049"/>
            <a:ext cx="2231176" cy="2000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s-PE" sz="1300">
                <a:solidFill>
                  <a:srgbClr val="438AD7"/>
                </a:solidFill>
              </a:rPr>
              <a:t>/ ORGANIZACIÓN </a:t>
            </a:r>
            <a:r>
              <a:rPr lang="es-PE" sz="1300" dirty="0">
                <a:solidFill>
                  <a:srgbClr val="438AD7"/>
                </a:solidFill>
              </a:rPr>
              <a:t>SEIS SIGMA</a:t>
            </a:r>
          </a:p>
        </p:txBody>
      </p:sp>
      <p:sp>
        <p:nvSpPr>
          <p:cNvPr id="3" name="object 7"/>
          <p:cNvSpPr txBox="1"/>
          <p:nvPr/>
        </p:nvSpPr>
        <p:spPr>
          <a:xfrm>
            <a:off x="512024" y="950643"/>
            <a:ext cx="7788696" cy="246221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buClr>
                <a:srgbClr val="67529F"/>
              </a:buClr>
              <a:defRPr/>
            </a:pPr>
            <a:r>
              <a:rPr lang="es-ES_tradnl" sz="1600" b="1" dirty="0"/>
              <a:t>ROLES EN SEIS SIGMA</a:t>
            </a:r>
          </a:p>
          <a:p>
            <a:pPr marL="231775" indent="-222250">
              <a:lnSpc>
                <a:spcPct val="90000"/>
              </a:lnSpc>
              <a:buClr>
                <a:srgbClr val="67529F"/>
              </a:buClr>
              <a:buFont typeface="Arial" charset="0"/>
              <a:buChar char="•"/>
            </a:pPr>
            <a:r>
              <a:rPr lang="es-ES_tradnl" altLang="es-PE" sz="1600" b="1" dirty="0">
                <a:solidFill>
                  <a:srgbClr val="67529F"/>
                </a:solidFill>
              </a:rPr>
              <a:t>Patrocinadores ejecutivos (Sponsors)</a:t>
            </a:r>
          </a:p>
          <a:p>
            <a:pPr marL="401638" lvl="1" indent="-169863">
              <a:lnSpc>
                <a:spcPct val="90000"/>
              </a:lnSpc>
              <a:buClr>
                <a:srgbClr val="67529F"/>
              </a:buClr>
              <a:buFont typeface="Arial" charset="0"/>
              <a:buChar char="•"/>
            </a:pPr>
            <a:r>
              <a:rPr lang="es-ES_tradnl" altLang="es-PE" sz="1600" dirty="0"/>
              <a:t>Son líderes que comunican, guían y dirigen el despliegue exitoso de Seis Sigma</a:t>
            </a:r>
          </a:p>
          <a:p>
            <a:pPr marL="401638" lvl="1" indent="-169863">
              <a:lnSpc>
                <a:spcPct val="90000"/>
              </a:lnSpc>
              <a:buClr>
                <a:srgbClr val="67529F"/>
              </a:buClr>
              <a:buFont typeface="Arial" charset="0"/>
              <a:buChar char="•"/>
            </a:pPr>
            <a:endParaRPr lang="es-ES_tradnl" altLang="es-PE" sz="1600" dirty="0"/>
          </a:p>
          <a:p>
            <a:pPr marL="401638" lvl="1" indent="-169863">
              <a:lnSpc>
                <a:spcPct val="90000"/>
              </a:lnSpc>
              <a:buClr>
                <a:srgbClr val="67529F"/>
              </a:buClr>
              <a:buFont typeface="Arial" charset="0"/>
              <a:buChar char="•"/>
            </a:pPr>
            <a:r>
              <a:rPr lang="es-ES_tradnl" altLang="es-PE" sz="1600" dirty="0"/>
              <a:t>Reciben entrenamiento general en Seis Sigma, sus herramientas y métodos</a:t>
            </a:r>
          </a:p>
          <a:p>
            <a:pPr marL="231775" lvl="1" indent="-222250">
              <a:lnSpc>
                <a:spcPct val="90000"/>
              </a:lnSpc>
              <a:buClr>
                <a:srgbClr val="67529F"/>
              </a:buClr>
              <a:buFont typeface="Arial" charset="0"/>
              <a:buChar char="•"/>
            </a:pPr>
            <a:endParaRPr lang="es-ES_tradnl" altLang="es-PE" sz="1600" dirty="0"/>
          </a:p>
          <a:p>
            <a:pPr marL="231775" indent="-222250">
              <a:lnSpc>
                <a:spcPct val="90000"/>
              </a:lnSpc>
              <a:buClr>
                <a:srgbClr val="67529F"/>
              </a:buClr>
              <a:buFont typeface="Arial" charset="0"/>
              <a:buChar char="•"/>
            </a:pPr>
            <a:r>
              <a:rPr lang="es-ES_tradnl" altLang="es-PE" sz="1600" b="1" dirty="0">
                <a:solidFill>
                  <a:srgbClr val="67529F"/>
                </a:solidFill>
              </a:rPr>
              <a:t>Master Black Belts</a:t>
            </a:r>
          </a:p>
          <a:p>
            <a:pPr marL="401638" lvl="1" indent="-169863">
              <a:lnSpc>
                <a:spcPct val="90000"/>
              </a:lnSpc>
              <a:buClr>
                <a:srgbClr val="67529F"/>
              </a:buClr>
              <a:buFont typeface="Arial" charset="0"/>
              <a:buChar char="•"/>
            </a:pPr>
            <a:r>
              <a:rPr lang="es-ES_tradnl" altLang="es-PE" sz="1600" dirty="0"/>
              <a:t>Tienen puestos enfocados a la mejora, con habilidades demostradas como Black </a:t>
            </a:r>
            <a:r>
              <a:rPr lang="es-ES_tradnl" altLang="es-PE" sz="1600" dirty="0" err="1"/>
              <a:t>Belt</a:t>
            </a:r>
            <a:r>
              <a:rPr lang="es-ES_tradnl" altLang="es-PE" sz="1600" dirty="0"/>
              <a:t> y habilidades de asesoría, instrucción, educación y promoción</a:t>
            </a:r>
          </a:p>
          <a:p>
            <a:pPr marL="401638" lvl="1" indent="-169863">
              <a:lnSpc>
                <a:spcPct val="90000"/>
              </a:lnSpc>
              <a:buClr>
                <a:srgbClr val="67529F"/>
              </a:buClr>
              <a:buFont typeface="Arial" charset="0"/>
              <a:buChar char="•"/>
            </a:pPr>
            <a:endParaRPr lang="es-ES_tradnl" altLang="es-PE" sz="1600" dirty="0"/>
          </a:p>
          <a:p>
            <a:pPr marL="401638" lvl="1" indent="-169863">
              <a:lnSpc>
                <a:spcPct val="90000"/>
              </a:lnSpc>
              <a:buClr>
                <a:srgbClr val="67529F"/>
              </a:buClr>
              <a:buFont typeface="Arial" charset="0"/>
              <a:buChar char="•"/>
            </a:pPr>
            <a:r>
              <a:rPr lang="es-ES_tradnl" altLang="es-PE" sz="1600" dirty="0"/>
              <a:t>Son responsables de apoyar a los Black Belts</a:t>
            </a:r>
          </a:p>
        </p:txBody>
      </p:sp>
    </p:spTree>
    <p:extLst>
      <p:ext uri="{BB962C8B-B14F-4D97-AF65-F5344CB8AC3E}">
        <p14:creationId xmlns:p14="http://schemas.microsoft.com/office/powerpoint/2010/main" val="175814399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/>
          <p:nvPr/>
        </p:nvSpPr>
        <p:spPr>
          <a:xfrm>
            <a:off x="512024" y="317049"/>
            <a:ext cx="2231176" cy="2000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s-PE" sz="1300">
                <a:solidFill>
                  <a:srgbClr val="438AD7"/>
                </a:solidFill>
              </a:rPr>
              <a:t>/ ORGANIZACIÓN </a:t>
            </a:r>
            <a:r>
              <a:rPr lang="es-PE" sz="1300" dirty="0">
                <a:solidFill>
                  <a:srgbClr val="438AD7"/>
                </a:solidFill>
              </a:rPr>
              <a:t>SEIS SIGMA</a:t>
            </a:r>
          </a:p>
        </p:txBody>
      </p:sp>
      <p:sp>
        <p:nvSpPr>
          <p:cNvPr id="3" name="object 7"/>
          <p:cNvSpPr txBox="1"/>
          <p:nvPr/>
        </p:nvSpPr>
        <p:spPr>
          <a:xfrm>
            <a:off x="512024" y="950643"/>
            <a:ext cx="7788696" cy="246221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buClr>
                <a:srgbClr val="67529F"/>
              </a:buClr>
              <a:defRPr/>
            </a:pPr>
            <a:r>
              <a:rPr lang="es-ES_tradnl" sz="1600" b="1" dirty="0"/>
              <a:t>ROLES EN SEIS SIGMA</a:t>
            </a:r>
          </a:p>
          <a:p>
            <a:pPr marL="231775" indent="-231775">
              <a:buClr>
                <a:srgbClr val="67529F"/>
              </a:buClr>
              <a:buFont typeface="Arial" charset="0"/>
              <a:buChar char="•"/>
            </a:pPr>
            <a:r>
              <a:rPr lang="es-ES_tradnl" altLang="es-PE" sz="1600" b="1" dirty="0">
                <a:solidFill>
                  <a:srgbClr val="67529F"/>
                </a:solidFill>
              </a:rPr>
              <a:t>Black belts:</a:t>
            </a:r>
          </a:p>
          <a:p>
            <a:pPr marL="401638" lvl="1" indent="-169863">
              <a:buClr>
                <a:srgbClr val="67529F"/>
              </a:buClr>
              <a:buFont typeface="Arial" charset="0"/>
              <a:buChar char="•"/>
            </a:pPr>
            <a:r>
              <a:rPr lang="es-ES_tradnl" altLang="es-PE" sz="1600" dirty="0"/>
              <a:t>Promotores de proyectos de mejora Seis Sigma</a:t>
            </a:r>
          </a:p>
          <a:p>
            <a:pPr marL="401638" lvl="1" indent="-169863">
              <a:buClr>
                <a:srgbClr val="67529F"/>
              </a:buClr>
              <a:buFont typeface="Arial" charset="0"/>
              <a:buChar char="•"/>
            </a:pPr>
            <a:r>
              <a:rPr lang="es-ES_tradnl" altLang="es-PE" sz="1600" dirty="0"/>
              <a:t>Instructores del personal en la empresa</a:t>
            </a:r>
          </a:p>
          <a:p>
            <a:pPr marL="401638" lvl="1" indent="-169863">
              <a:buClr>
                <a:srgbClr val="67529F"/>
              </a:buClr>
              <a:buFont typeface="Arial" charset="0"/>
              <a:buChar char="•"/>
            </a:pPr>
            <a:endParaRPr lang="es-ES_tradnl" altLang="es-PE" sz="1600" dirty="0"/>
          </a:p>
          <a:p>
            <a:pPr marL="401638" lvl="1" indent="-169863">
              <a:buClr>
                <a:srgbClr val="67529F"/>
              </a:buClr>
              <a:buFont typeface="Arial" charset="0"/>
              <a:buChar char="•"/>
            </a:pPr>
            <a:r>
              <a:rPr lang="es-ES_tradnl" altLang="es-PE" sz="1600" dirty="0"/>
              <a:t>Apoyo al personal en proyectos locales Seis Sigma</a:t>
            </a:r>
          </a:p>
          <a:p>
            <a:pPr marL="401638" lvl="1" indent="-169863">
              <a:buClr>
                <a:srgbClr val="67529F"/>
              </a:buClr>
              <a:buFont typeface="Arial" charset="0"/>
              <a:buChar char="•"/>
            </a:pPr>
            <a:r>
              <a:rPr lang="es-ES_tradnl" altLang="es-PE" sz="1600" dirty="0"/>
              <a:t>Identifica oportunidades de mejora</a:t>
            </a:r>
          </a:p>
          <a:p>
            <a:pPr marL="401638" lvl="1" indent="-169863">
              <a:buClr>
                <a:srgbClr val="67529F"/>
              </a:buClr>
              <a:buFont typeface="Arial" charset="0"/>
              <a:buChar char="•"/>
            </a:pPr>
            <a:endParaRPr lang="es-ES_tradnl" altLang="es-PE" sz="1600" dirty="0"/>
          </a:p>
          <a:p>
            <a:pPr marL="401638" lvl="1" indent="-169863">
              <a:buClr>
                <a:srgbClr val="67529F"/>
              </a:buClr>
              <a:buFont typeface="Arial" charset="0"/>
              <a:buChar char="•"/>
            </a:pPr>
            <a:r>
              <a:rPr lang="es-ES_tradnl" altLang="es-PE" sz="1600" dirty="0"/>
              <a:t>Influye y promueve el uso de herramientas y estrategias Seis Sigma</a:t>
            </a:r>
          </a:p>
          <a:p>
            <a:pPr marL="401638" lvl="1" indent="-169863">
              <a:buClr>
                <a:srgbClr val="67529F"/>
              </a:buClr>
              <a:buFont typeface="Arial" charset="0"/>
              <a:buChar char="•"/>
            </a:pPr>
            <a:r>
              <a:rPr lang="es-ES_tradnl" altLang="es-PE" sz="1600" dirty="0"/>
              <a:t>Actúan como asesores y consultores </a:t>
            </a:r>
          </a:p>
        </p:txBody>
      </p:sp>
    </p:spTree>
    <p:extLst>
      <p:ext uri="{BB962C8B-B14F-4D97-AF65-F5344CB8AC3E}">
        <p14:creationId xmlns:p14="http://schemas.microsoft.com/office/powerpoint/2010/main" val="16035746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/>
          <p:nvPr/>
        </p:nvSpPr>
        <p:spPr>
          <a:xfrm>
            <a:off x="512024" y="331345"/>
            <a:ext cx="1945800" cy="4154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300" dirty="0">
                <a:solidFill>
                  <a:srgbClr val="438AD7"/>
                </a:solidFill>
              </a:rPr>
              <a:t>/ </a:t>
            </a:r>
            <a:r>
              <a:rPr lang="es-MX" sz="1300" dirty="0">
                <a:solidFill>
                  <a:srgbClr val="438AD7"/>
                </a:solidFill>
              </a:rPr>
              <a:t>¿QUÉ ES SEIS SIGMA?</a:t>
            </a:r>
          </a:p>
          <a:p>
            <a:endParaRPr lang="en-US" sz="1300" dirty="0">
              <a:solidFill>
                <a:srgbClr val="438AD7"/>
              </a:solidFill>
            </a:endParaRPr>
          </a:p>
        </p:txBody>
      </p:sp>
      <p:sp>
        <p:nvSpPr>
          <p:cNvPr id="3" name="object 7"/>
          <p:cNvSpPr txBox="1"/>
          <p:nvPr/>
        </p:nvSpPr>
        <p:spPr>
          <a:xfrm>
            <a:off x="512024" y="970963"/>
            <a:ext cx="7719531" cy="123110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r>
              <a:rPr lang="es-PE" sz="1600" b="1" dirty="0"/>
              <a:t>SEIS SIGMA</a:t>
            </a:r>
          </a:p>
          <a:p>
            <a:r>
              <a:rPr lang="es-PE" sz="1600" b="1" dirty="0"/>
              <a:t>Es una </a:t>
            </a:r>
            <a:r>
              <a:rPr lang="es-PE" sz="1600" b="1" dirty="0">
                <a:solidFill>
                  <a:srgbClr val="67529F"/>
                </a:solidFill>
              </a:rPr>
              <a:t>filosofía de negocios </a:t>
            </a:r>
            <a:r>
              <a:rPr lang="es-PE" sz="1600" b="1" dirty="0"/>
              <a:t>con enfoque en la </a:t>
            </a:r>
            <a:r>
              <a:rPr lang="es-PE" sz="1600" b="1" dirty="0">
                <a:solidFill>
                  <a:srgbClr val="67529F"/>
                </a:solidFill>
              </a:rPr>
              <a:t>Satisfacción del Cliente.</a:t>
            </a:r>
          </a:p>
          <a:p>
            <a:endParaRPr lang="es-PE" sz="1600" b="1" dirty="0">
              <a:solidFill>
                <a:srgbClr val="67529F"/>
              </a:solidFill>
            </a:endParaRPr>
          </a:p>
          <a:p>
            <a:pPr algn="ctr"/>
            <a:r>
              <a:rPr lang="es-PE" sz="1600" b="1" dirty="0"/>
              <a:t>“Cuando la variación disminuye, la calidad mejora”</a:t>
            </a:r>
          </a:p>
          <a:p>
            <a:pPr algn="ctr"/>
            <a:r>
              <a:rPr lang="es-PE" sz="1600" b="1" dirty="0"/>
              <a:t>W. Deming</a:t>
            </a:r>
            <a:endParaRPr lang="es-PE" sz="1600" b="1" dirty="0">
              <a:solidFill>
                <a:srgbClr val="67529F"/>
              </a:solidFill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/>
          <a:srcRect l="3971" t="46749" r="3971" b="3222"/>
          <a:stretch/>
        </p:blipFill>
        <p:spPr>
          <a:xfrm>
            <a:off x="1785023" y="2589355"/>
            <a:ext cx="5573953" cy="2280253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1725769" y="2653046"/>
            <a:ext cx="2298879" cy="895083"/>
          </a:xfrm>
          <a:prstGeom prst="rect">
            <a:avLst/>
          </a:prstGeom>
          <a:solidFill>
            <a:schemeClr val="bg1"/>
          </a:solidFill>
        </p:spPr>
        <p:txBody>
          <a:bodyPr wrap="square" lIns="91425" tIns="91425" rIns="91425" bIns="91425" rtlCol="0" anchor="t" anchorCtr="0">
            <a:noAutofit/>
          </a:bodyPr>
          <a:lstStyle/>
          <a:p>
            <a:pPr marL="6350" indent="-6350">
              <a:spcBef>
                <a:spcPts val="0"/>
              </a:spcBef>
              <a:buSzPct val="100000"/>
            </a:pPr>
            <a:r>
              <a:rPr lang="es-ES_tradnl" sz="1200" dirty="0">
                <a:latin typeface="Calibri"/>
                <a:cs typeface="Calibri"/>
              </a:rPr>
              <a:t>EL piloto A aterriza diez veces consecutivas dentro de los límites de la pista de aterrizaje (cumple con la especificación</a:t>
            </a:r>
          </a:p>
        </p:txBody>
      </p:sp>
      <p:sp>
        <p:nvSpPr>
          <p:cNvPr id="8" name="CuadroTexto 7"/>
          <p:cNvSpPr txBox="1"/>
          <p:nvPr/>
        </p:nvSpPr>
        <p:spPr>
          <a:xfrm>
            <a:off x="1725769" y="3897019"/>
            <a:ext cx="2298879" cy="666962"/>
          </a:xfrm>
          <a:prstGeom prst="rect">
            <a:avLst/>
          </a:prstGeom>
          <a:solidFill>
            <a:schemeClr val="bg1"/>
          </a:solidFill>
        </p:spPr>
        <p:txBody>
          <a:bodyPr wrap="square" lIns="91425" tIns="91425" rIns="91425" bIns="91425" rtlCol="0" anchor="t" anchorCtr="0">
            <a:noAutofit/>
          </a:bodyPr>
          <a:lstStyle/>
          <a:p>
            <a:pPr marL="6350" indent="-6350">
              <a:spcBef>
                <a:spcPts val="0"/>
              </a:spcBef>
              <a:buSzPct val="100000"/>
            </a:pPr>
            <a:r>
              <a:rPr lang="es-ES_tradnl" sz="1200" dirty="0">
                <a:latin typeface="Calibri"/>
                <a:cs typeface="Calibri"/>
              </a:rPr>
              <a:t>EL piloto B aterriza también diez </a:t>
            </a:r>
            <a:r>
              <a:rPr lang="es-ES_tradnl" sz="1200">
                <a:latin typeface="Calibri"/>
                <a:cs typeface="Calibri"/>
              </a:rPr>
              <a:t>veces consecutivas dentro de los límites de la pista de aterrizaje</a:t>
            </a:r>
            <a:endParaRPr lang="es-ES_tradnl" sz="12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6423401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/>
          <p:nvPr/>
        </p:nvSpPr>
        <p:spPr>
          <a:xfrm>
            <a:off x="512024" y="317049"/>
            <a:ext cx="2231176" cy="2000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s-PE" sz="1300">
                <a:solidFill>
                  <a:srgbClr val="438AD7"/>
                </a:solidFill>
              </a:rPr>
              <a:t>/ ORGANIZACIÓN </a:t>
            </a:r>
            <a:r>
              <a:rPr lang="es-PE" sz="1300" dirty="0">
                <a:solidFill>
                  <a:srgbClr val="438AD7"/>
                </a:solidFill>
              </a:rPr>
              <a:t>SEIS SIGMA</a:t>
            </a:r>
          </a:p>
        </p:txBody>
      </p:sp>
      <p:sp>
        <p:nvSpPr>
          <p:cNvPr id="3" name="object 7"/>
          <p:cNvSpPr txBox="1"/>
          <p:nvPr/>
        </p:nvSpPr>
        <p:spPr>
          <a:xfrm>
            <a:off x="512024" y="950643"/>
            <a:ext cx="7788696" cy="246221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buClr>
                <a:srgbClr val="67529F"/>
              </a:buClr>
              <a:defRPr/>
            </a:pPr>
            <a:r>
              <a:rPr lang="es-ES_tradnl" sz="1600" b="1" dirty="0"/>
              <a:t>ROLES EN SEIS SIGMA</a:t>
            </a:r>
          </a:p>
          <a:p>
            <a:pPr marL="231775" indent="-231775">
              <a:buClr>
                <a:srgbClr val="67529F"/>
              </a:buClr>
              <a:buFont typeface="Arial" charset="0"/>
              <a:buChar char="•"/>
            </a:pPr>
            <a:r>
              <a:rPr lang="es-ES_tradnl" altLang="es-PE" sz="1600" b="1" dirty="0">
                <a:solidFill>
                  <a:srgbClr val="67529F"/>
                </a:solidFill>
              </a:rPr>
              <a:t>Green Belts:</a:t>
            </a:r>
            <a:endParaRPr lang="es-ES_tradnl" altLang="es-PE" sz="1600" dirty="0">
              <a:solidFill>
                <a:srgbClr val="67529F"/>
              </a:solidFill>
            </a:endParaRPr>
          </a:p>
          <a:p>
            <a:pPr marL="401638" lvl="1" indent="-169863">
              <a:buClr>
                <a:srgbClr val="67529F"/>
              </a:buClr>
              <a:buFont typeface="Arial" charset="0"/>
              <a:buChar char="•"/>
            </a:pPr>
            <a:r>
              <a:rPr lang="es-ES_tradnl" altLang="es-PE" sz="1600" dirty="0"/>
              <a:t>Manejan las herramientas estadísticas y de solución de problemas para los proyectos con impacto financiero y a clientes</a:t>
            </a:r>
          </a:p>
          <a:p>
            <a:pPr marL="401638" lvl="1" indent="-169863">
              <a:buClr>
                <a:srgbClr val="67529F"/>
              </a:buClr>
              <a:buFont typeface="Arial" charset="0"/>
              <a:buChar char="•"/>
            </a:pPr>
            <a:endParaRPr lang="es-ES_tradnl" altLang="es-PE" sz="1600" dirty="0"/>
          </a:p>
          <a:p>
            <a:pPr marL="401638" lvl="1" indent="-169863">
              <a:buClr>
                <a:srgbClr val="67529F"/>
              </a:buClr>
              <a:buFont typeface="Arial" charset="0"/>
              <a:buChar char="•"/>
            </a:pPr>
            <a:r>
              <a:rPr lang="es-ES_tradnl" altLang="es-PE" sz="1600" dirty="0"/>
              <a:t>Están bajo la tutela de los Black Belts</a:t>
            </a:r>
          </a:p>
          <a:p>
            <a:pPr marL="401638" lvl="1" indent="-169863">
              <a:buClr>
                <a:srgbClr val="67529F"/>
              </a:buClr>
              <a:buFont typeface="Arial" charset="0"/>
              <a:buChar char="•"/>
            </a:pPr>
            <a:endParaRPr lang="es-ES_tradnl" altLang="es-PE" sz="1600" dirty="0"/>
          </a:p>
          <a:p>
            <a:pPr marL="401638" lvl="1" indent="-169863">
              <a:buClr>
                <a:srgbClr val="67529F"/>
              </a:buClr>
              <a:buFont typeface="Arial" charset="0"/>
              <a:buChar char="•"/>
            </a:pPr>
            <a:r>
              <a:rPr lang="es-ES_tradnl" altLang="es-PE" sz="1600" dirty="0"/>
              <a:t>Líderes de proyecto en su área </a:t>
            </a:r>
          </a:p>
          <a:p>
            <a:pPr marL="401638" lvl="1" indent="-169863">
              <a:buClr>
                <a:srgbClr val="67529F"/>
              </a:buClr>
              <a:buFont typeface="Arial" charset="0"/>
              <a:buChar char="•"/>
            </a:pPr>
            <a:endParaRPr lang="es-ES_tradnl" altLang="es-PE" sz="1600" dirty="0"/>
          </a:p>
          <a:p>
            <a:pPr marL="401638" lvl="1" indent="-169863">
              <a:buClr>
                <a:srgbClr val="67529F"/>
              </a:buClr>
              <a:buFont typeface="Arial" charset="0"/>
              <a:buChar char="•"/>
            </a:pPr>
            <a:r>
              <a:rPr lang="es-ES_tradnl" altLang="es-PE" sz="1600" dirty="0"/>
              <a:t>Miembros de equipos multidisciplinarios Seis Sigma</a:t>
            </a:r>
          </a:p>
        </p:txBody>
      </p:sp>
    </p:spTree>
    <p:extLst>
      <p:ext uri="{BB962C8B-B14F-4D97-AF65-F5344CB8AC3E}">
        <p14:creationId xmlns:p14="http://schemas.microsoft.com/office/powerpoint/2010/main" val="108581507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1F85A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7" name="Rectángulo 10"/>
          <p:cNvSpPr/>
          <p:nvPr/>
        </p:nvSpPr>
        <p:spPr>
          <a:xfrm>
            <a:off x="2304789" y="965680"/>
            <a:ext cx="6370899" cy="246221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31775" indent="-231775">
              <a:buFont typeface="Arial" charset="0"/>
              <a:buChar char="•"/>
            </a:pPr>
            <a:r>
              <a:rPr lang="es-PE" sz="1600" dirty="0">
                <a:solidFill>
                  <a:schemeClr val="bg1"/>
                </a:solidFill>
              </a:rPr>
              <a:t>Six Sigma es un método usado para mejorar los procesos de los negocios y otras instituciones, usando análisis estadístico en lugar de asumir soluciones o adivinarlas. </a:t>
            </a:r>
          </a:p>
          <a:p>
            <a:pPr marL="231775" indent="-231775">
              <a:buFont typeface="Arial" charset="0"/>
              <a:buChar char="•"/>
            </a:pPr>
            <a:endParaRPr lang="es-PE" sz="1600" dirty="0">
              <a:solidFill>
                <a:schemeClr val="bg1"/>
              </a:solidFill>
            </a:endParaRPr>
          </a:p>
          <a:p>
            <a:pPr marL="231775" indent="-231775">
              <a:buFont typeface="Arial" charset="0"/>
              <a:buChar char="•"/>
            </a:pPr>
            <a:r>
              <a:rPr lang="es-PE" sz="1600" dirty="0">
                <a:solidFill>
                  <a:schemeClr val="bg1"/>
                </a:solidFill>
              </a:rPr>
              <a:t>Esta metodología ha sido implementada en múltiples industrias alrededor del mundo, alcanzando grandes ahorros de dinero y al mismo tiempo logrando la completa satisfacción del cliente.</a:t>
            </a:r>
          </a:p>
          <a:p>
            <a:pPr marL="231775" indent="-231775">
              <a:buFont typeface="Arial" charset="0"/>
              <a:buChar char="•"/>
            </a:pPr>
            <a:endParaRPr lang="es-PE" sz="1600" dirty="0">
              <a:solidFill>
                <a:schemeClr val="bg1"/>
              </a:solidFill>
            </a:endParaRPr>
          </a:p>
          <a:p>
            <a:pPr marL="231775" indent="-231775">
              <a:buFont typeface="Arial" charset="0"/>
              <a:buChar char="•"/>
            </a:pPr>
            <a:r>
              <a:rPr lang="es-PE" sz="1600" dirty="0">
                <a:solidFill>
                  <a:schemeClr val="bg1"/>
                </a:solidFill>
              </a:rPr>
              <a:t>Six Sigma usa el método conocido como DMAIC (Siglas en Inglés): Definir, Medir, Analizar, Implementar Mejora y Controlar.</a:t>
            </a:r>
          </a:p>
        </p:txBody>
      </p:sp>
      <p:sp>
        <p:nvSpPr>
          <p:cNvPr id="6" name="Rectangle 5"/>
          <p:cNvSpPr/>
          <p:nvPr/>
        </p:nvSpPr>
        <p:spPr>
          <a:xfrm>
            <a:off x="511154" y="331345"/>
            <a:ext cx="1945800" cy="2000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300" dirty="0">
                <a:solidFill>
                  <a:schemeClr val="bg1"/>
                </a:solidFill>
              </a:rPr>
              <a:t>/ CONCLUSIONES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3450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25"/>
          <p:cNvSpPr txBox="1">
            <a:spLocks/>
          </p:cNvSpPr>
          <p:nvPr/>
        </p:nvSpPr>
        <p:spPr>
          <a:xfrm>
            <a:off x="515764" y="965680"/>
            <a:ext cx="7881937" cy="180164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0975" lvl="0" indent="-180975">
              <a:spcBef>
                <a:spcPts val="0"/>
              </a:spcBef>
            </a:pPr>
            <a:r>
              <a:rPr lang="es-ES" sz="1500" dirty="0"/>
              <a:t>Articulo </a:t>
            </a:r>
            <a:r>
              <a:rPr lang="es-ES" sz="1500" dirty="0" err="1"/>
              <a:t>Pometech</a:t>
            </a:r>
            <a:r>
              <a:rPr lang="es-ES" sz="1500" dirty="0"/>
              <a:t> International Perú, Diciembre 2015</a:t>
            </a:r>
            <a:endParaRPr lang="es-PE" sz="1500" dirty="0"/>
          </a:p>
          <a:p>
            <a:pPr marL="180975" lvl="0" indent="-180975">
              <a:spcBef>
                <a:spcPts val="0"/>
              </a:spcBef>
            </a:pPr>
            <a:r>
              <a:rPr lang="es-ES" sz="1500" dirty="0"/>
              <a:t>Eduardo Alonso </a:t>
            </a:r>
            <a:r>
              <a:rPr lang="es-ES" sz="1500" dirty="0" err="1"/>
              <a:t>Sanchez</a:t>
            </a:r>
            <a:r>
              <a:rPr lang="es-ES" sz="1500" dirty="0"/>
              <a:t>, “Seis Sigma, Filosofía de Gestión de la Calidad: Estudio Teórico y su Posible Aplicación en el Perú” (2005). </a:t>
            </a:r>
            <a:r>
              <a:rPr lang="es-ES" sz="1500" u="sng" dirty="0">
                <a:hlinkClick r:id="rId3"/>
              </a:rPr>
              <a:t>http://pirhua.udep.edu.pe/bitstream/handle/123456789/1213/ING_427.pdf?sequence=1</a:t>
            </a:r>
            <a:endParaRPr lang="es-PE" sz="1500" dirty="0"/>
          </a:p>
        </p:txBody>
      </p:sp>
      <p:sp>
        <p:nvSpPr>
          <p:cNvPr id="4" name="Rectangle 5"/>
          <p:cNvSpPr/>
          <p:nvPr/>
        </p:nvSpPr>
        <p:spPr>
          <a:xfrm>
            <a:off x="511154" y="331345"/>
            <a:ext cx="1945800" cy="2000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300" dirty="0">
                <a:solidFill>
                  <a:srgbClr val="438AD7"/>
                </a:solidFill>
              </a:rPr>
              <a:t>/ BIBLIOGRAFÍA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93299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1F85A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Rectangle 3"/>
          <p:cNvSpPr/>
          <p:nvPr/>
        </p:nvSpPr>
        <p:spPr>
          <a:xfrm>
            <a:off x="424252" y="3703125"/>
            <a:ext cx="7966170" cy="4801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2800" b="1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/ </a:t>
            </a:r>
            <a:r>
              <a:rPr lang="es-PE" sz="2800" b="1" dirty="0">
                <a:solidFill>
                  <a:schemeClr val="bg1"/>
                </a:solidFill>
              </a:rPr>
              <a:t>ANTECEDENTES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0135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/>
          <p:nvPr/>
        </p:nvSpPr>
        <p:spPr>
          <a:xfrm>
            <a:off x="512024" y="331345"/>
            <a:ext cx="1945800" cy="2000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300" dirty="0">
                <a:solidFill>
                  <a:srgbClr val="3087CE"/>
                </a:solidFill>
              </a:rPr>
              <a:t>/ </a:t>
            </a:r>
            <a:r>
              <a:rPr lang="es-PE" sz="1300" dirty="0">
                <a:solidFill>
                  <a:srgbClr val="3087CE"/>
                </a:solidFill>
              </a:rPr>
              <a:t>ANTECEDENTES</a:t>
            </a:r>
          </a:p>
        </p:txBody>
      </p:sp>
      <p:sp>
        <p:nvSpPr>
          <p:cNvPr id="3" name="object 7"/>
          <p:cNvSpPr txBox="1"/>
          <p:nvPr/>
        </p:nvSpPr>
        <p:spPr>
          <a:xfrm>
            <a:off x="512025" y="970963"/>
            <a:ext cx="7306610" cy="19697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r>
              <a:rPr lang="es-MX" altLang="es-PE" sz="1600" b="1" dirty="0"/>
              <a:t>ANTECEDENTES DE SEIS SIGMA</a:t>
            </a:r>
          </a:p>
          <a:p>
            <a:pPr marL="222250" indent="-222250">
              <a:buFont typeface="Arial" charset="0"/>
              <a:buChar char="•"/>
              <a:defRPr/>
            </a:pPr>
            <a:r>
              <a:rPr lang="es-MX" sz="1600" dirty="0"/>
              <a:t>En 1981 Bob Galvin director de Motorola, estableció el objetivo de mejorar</a:t>
            </a:r>
            <a:r>
              <a:rPr lang="es-MX" sz="1600" dirty="0">
                <a:solidFill>
                  <a:schemeClr val="bg2"/>
                </a:solidFill>
              </a:rPr>
              <a:t> </a:t>
            </a:r>
            <a:r>
              <a:rPr lang="es-MX" sz="1600" b="1" dirty="0">
                <a:solidFill>
                  <a:srgbClr val="0070C0"/>
                </a:solidFill>
              </a:rPr>
              <a:t>10 veces </a:t>
            </a:r>
            <a:r>
              <a:rPr lang="es-MX" sz="1600" dirty="0"/>
              <a:t>el desempeño en un periodo de 5 años.</a:t>
            </a:r>
          </a:p>
          <a:p>
            <a:pPr marL="222250" indent="-222250">
              <a:buFont typeface="Arial" charset="0"/>
              <a:buChar char="•"/>
              <a:defRPr/>
            </a:pPr>
            <a:r>
              <a:rPr lang="es-MX" sz="1600" dirty="0">
                <a:solidFill>
                  <a:schemeClr val="bg2"/>
                </a:solidFill>
              </a:rPr>
              <a:t>  </a:t>
            </a:r>
            <a:endParaRPr lang="es-MX" sz="1600" dirty="0"/>
          </a:p>
          <a:p>
            <a:pPr marL="222250" indent="-222250">
              <a:buFont typeface="Arial" charset="0"/>
              <a:buChar char="•"/>
              <a:defRPr/>
            </a:pPr>
            <a:r>
              <a:rPr lang="es-MX" sz="1600" dirty="0"/>
              <a:t> En 1985 Bill Smith en Motorola concluyó que si un producto se reparaba durante la producción, otros defectos quedarían escondidos y saldrían con el uso del cliente. </a:t>
            </a:r>
          </a:p>
          <a:p>
            <a:pPr marL="222250" indent="-222250">
              <a:buFont typeface="Arial" charset="0"/>
              <a:buChar char="•"/>
              <a:defRPr/>
            </a:pPr>
            <a:endParaRPr lang="es-MX" sz="1600" dirty="0"/>
          </a:p>
          <a:p>
            <a:pPr marL="222250" indent="-222250">
              <a:buFont typeface="Arial" charset="0"/>
              <a:buChar char="•"/>
              <a:defRPr/>
            </a:pPr>
            <a:r>
              <a:rPr lang="es-MX" sz="1600" dirty="0"/>
              <a:t>Adicionalmente si un producto se ensamblaba libre de errores, no fallaba en el campo</a:t>
            </a:r>
            <a:endParaRPr lang="es-MX" sz="1600" dirty="0"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48778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7"/>
          <p:cNvSpPr txBox="1"/>
          <p:nvPr/>
        </p:nvSpPr>
        <p:spPr>
          <a:xfrm>
            <a:off x="512024" y="970963"/>
            <a:ext cx="7719531" cy="221599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r>
              <a:rPr lang="es-MX" altLang="es-PE" sz="1600" b="1" dirty="0"/>
              <a:t>ANTECEDENTES DE SEIS SIGMA</a:t>
            </a:r>
          </a:p>
          <a:p>
            <a:pPr marL="222250" indent="-222250">
              <a:buFont typeface="Arial" charset="0"/>
              <a:buChar char="•"/>
            </a:pPr>
            <a:r>
              <a:rPr lang="es-MX" altLang="es-PE" sz="1600" dirty="0"/>
              <a:t>En 1989 Motorola ganó el primer premio Malcolm Baldrige, y las empresas se interesaron en analizarla.  </a:t>
            </a:r>
          </a:p>
          <a:p>
            <a:pPr marL="222250" indent="-222250">
              <a:buFont typeface="Arial" charset="0"/>
              <a:buChar char="•"/>
            </a:pPr>
            <a:endParaRPr lang="es-MX" altLang="es-PE" sz="1600" dirty="0"/>
          </a:p>
          <a:p>
            <a:pPr marL="222250" indent="-222250">
              <a:buFont typeface="Arial" charset="0"/>
              <a:buChar char="•"/>
            </a:pPr>
            <a:r>
              <a:rPr lang="es-MX" altLang="es-PE" sz="1600" dirty="0"/>
              <a:t>Mikel Harry desarrolla la estrategia de cambio hacia Seis Sigma, sale de Motorola e inicia el “Six Sigma Research Institute” con la participación de IBM, TI,  ASEA y Kodak.</a:t>
            </a:r>
          </a:p>
          <a:p>
            <a:pPr marL="222250" indent="-222250">
              <a:buFont typeface="Arial" charset="0"/>
              <a:buChar char="•"/>
            </a:pPr>
            <a:endParaRPr lang="es-MX" altLang="es-PE" sz="1600" dirty="0">
              <a:solidFill>
                <a:schemeClr val="bg1"/>
              </a:solidFill>
            </a:endParaRPr>
          </a:p>
          <a:p>
            <a:pPr marL="222250" indent="-222250">
              <a:buFont typeface="Arial" charset="0"/>
              <a:buChar char="•"/>
            </a:pPr>
            <a:r>
              <a:rPr lang="es-MX" altLang="es-PE" sz="1600" dirty="0"/>
              <a:t>La metodología se expandió a Allied Signal, GE, Sony, Texas Instruments, Bombardier, Lockheed Martin, ABB, Polaroid y otras.</a:t>
            </a:r>
          </a:p>
        </p:txBody>
      </p:sp>
      <p:sp>
        <p:nvSpPr>
          <p:cNvPr id="4" name="Rectangle 5"/>
          <p:cNvSpPr/>
          <p:nvPr/>
        </p:nvSpPr>
        <p:spPr>
          <a:xfrm>
            <a:off x="512024" y="331345"/>
            <a:ext cx="1945800" cy="2000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300" dirty="0">
                <a:solidFill>
                  <a:srgbClr val="3087CE"/>
                </a:solidFill>
              </a:rPr>
              <a:t>/ </a:t>
            </a:r>
            <a:r>
              <a:rPr lang="es-PE" sz="1300" dirty="0">
                <a:solidFill>
                  <a:srgbClr val="3087CE"/>
                </a:solidFill>
              </a:rPr>
              <a:t>ANTECEDENTES</a:t>
            </a:r>
          </a:p>
        </p:txBody>
      </p:sp>
    </p:spTree>
    <p:extLst>
      <p:ext uri="{BB962C8B-B14F-4D97-AF65-F5344CB8AC3E}">
        <p14:creationId xmlns:p14="http://schemas.microsoft.com/office/powerpoint/2010/main" val="9971957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7"/>
          <p:cNvSpPr txBox="1"/>
          <p:nvPr/>
        </p:nvSpPr>
        <p:spPr>
          <a:xfrm>
            <a:off x="512024" y="970963"/>
            <a:ext cx="8163664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/>
            <a:r>
              <a:rPr lang="es-ES_tradnl" altLang="es-PE" sz="1600" b="1" dirty="0"/>
              <a:t> BENEFICIOS DE SEIS SIGMA</a:t>
            </a:r>
            <a:endParaRPr lang="es-MX" altLang="es-PE" sz="1600" dirty="0"/>
          </a:p>
        </p:txBody>
      </p:sp>
      <p:graphicFrame>
        <p:nvGraphicFramePr>
          <p:cNvPr id="4" name="Diagrama 3"/>
          <p:cNvGraphicFramePr/>
          <p:nvPr>
            <p:extLst>
              <p:ext uri="{D42A27DB-BD31-4B8C-83A1-F6EECF244321}">
                <p14:modId xmlns:p14="http://schemas.microsoft.com/office/powerpoint/2010/main" val="1039898094"/>
              </p:ext>
            </p:extLst>
          </p:nvPr>
        </p:nvGraphicFramePr>
        <p:xfrm>
          <a:off x="1640891" y="1553271"/>
          <a:ext cx="5862218" cy="3297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Rectangle 5"/>
          <p:cNvSpPr/>
          <p:nvPr/>
        </p:nvSpPr>
        <p:spPr>
          <a:xfrm>
            <a:off x="512024" y="331345"/>
            <a:ext cx="1945800" cy="2000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300" dirty="0">
                <a:solidFill>
                  <a:srgbClr val="3087CE"/>
                </a:solidFill>
              </a:rPr>
              <a:t>/ </a:t>
            </a:r>
            <a:r>
              <a:rPr lang="es-PE" sz="1300" dirty="0">
                <a:solidFill>
                  <a:srgbClr val="3087CE"/>
                </a:solidFill>
              </a:rPr>
              <a:t>ANTECEDENTES</a:t>
            </a:r>
          </a:p>
        </p:txBody>
      </p:sp>
    </p:spTree>
    <p:extLst>
      <p:ext uri="{BB962C8B-B14F-4D97-AF65-F5344CB8AC3E}">
        <p14:creationId xmlns:p14="http://schemas.microsoft.com/office/powerpoint/2010/main" val="21326840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7"/>
          <p:cNvSpPr txBox="1"/>
          <p:nvPr/>
        </p:nvSpPr>
        <p:spPr>
          <a:xfrm>
            <a:off x="512024" y="970963"/>
            <a:ext cx="8163664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/>
            <a:r>
              <a:rPr lang="es-ES_tradnl" altLang="es-PE" sz="1600" b="1" dirty="0"/>
              <a:t> SEIS SIGMA COMO ESTRATEGIA</a:t>
            </a:r>
            <a:endParaRPr lang="es-MX" altLang="es-PE" sz="1600" dirty="0"/>
          </a:p>
        </p:txBody>
      </p:sp>
      <p:sp>
        <p:nvSpPr>
          <p:cNvPr id="4" name="Rectángulo redondeado 3"/>
          <p:cNvSpPr/>
          <p:nvPr/>
        </p:nvSpPr>
        <p:spPr>
          <a:xfrm>
            <a:off x="1576412" y="1656747"/>
            <a:ext cx="3237724" cy="2471500"/>
          </a:xfrm>
          <a:prstGeom prst="roundRect">
            <a:avLst>
              <a:gd name="adj" fmla="val 6846"/>
            </a:avLst>
          </a:prstGeom>
          <a:solidFill>
            <a:srgbClr val="0097A7">
              <a:alpha val="89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44000" tIns="180000" rtlCol="0" anchor="t"/>
          <a:lstStyle/>
          <a:p>
            <a:pPr lvl="0"/>
            <a:r>
              <a:rPr lang="es-ES_tradnl" sz="1600" dirty="0">
                <a:solidFill>
                  <a:schemeClr val="bg1"/>
                </a:solidFill>
              </a:rPr>
              <a:t>Es una estrategia de mejora </a:t>
            </a:r>
            <a:br>
              <a:rPr lang="es-ES_tradnl" sz="1600" dirty="0">
                <a:solidFill>
                  <a:schemeClr val="bg1"/>
                </a:solidFill>
              </a:rPr>
            </a:br>
            <a:r>
              <a:rPr lang="es-ES_tradnl" sz="1600" dirty="0">
                <a:solidFill>
                  <a:schemeClr val="bg1"/>
                </a:solidFill>
              </a:rPr>
              <a:t>de negocios que busca </a:t>
            </a:r>
            <a:br>
              <a:rPr lang="es-ES_tradnl" sz="1600" dirty="0">
                <a:solidFill>
                  <a:schemeClr val="bg1"/>
                </a:solidFill>
              </a:rPr>
            </a:br>
            <a:r>
              <a:rPr lang="es-ES_tradnl" sz="1600" dirty="0">
                <a:solidFill>
                  <a:schemeClr val="bg1"/>
                </a:solidFill>
              </a:rPr>
              <a:t>encontrar y eliminar causas </a:t>
            </a:r>
            <a:br>
              <a:rPr lang="es-ES_tradnl" sz="1600" dirty="0">
                <a:solidFill>
                  <a:schemeClr val="bg1"/>
                </a:solidFill>
              </a:rPr>
            </a:br>
            <a:r>
              <a:rPr lang="es-ES_tradnl" sz="1600" dirty="0">
                <a:solidFill>
                  <a:schemeClr val="bg1"/>
                </a:solidFill>
              </a:rPr>
              <a:t>de errores o defectos en los procesos de negocio </a:t>
            </a:r>
            <a:br>
              <a:rPr lang="es-ES_tradnl" sz="1600" dirty="0">
                <a:solidFill>
                  <a:schemeClr val="bg1"/>
                </a:solidFill>
              </a:rPr>
            </a:br>
            <a:r>
              <a:rPr lang="es-ES_tradnl" sz="1600" dirty="0">
                <a:solidFill>
                  <a:schemeClr val="bg1"/>
                </a:solidFill>
              </a:rPr>
              <a:t>enfocándose a los resultados </a:t>
            </a:r>
            <a:br>
              <a:rPr lang="es-ES_tradnl" sz="1600" dirty="0">
                <a:solidFill>
                  <a:schemeClr val="bg1"/>
                </a:solidFill>
              </a:rPr>
            </a:br>
            <a:r>
              <a:rPr lang="es-ES_tradnl" sz="1600" dirty="0">
                <a:solidFill>
                  <a:schemeClr val="bg1"/>
                </a:solidFill>
              </a:rPr>
              <a:t>que son de importancia crítica para el cliente</a:t>
            </a:r>
            <a:endParaRPr lang="es-PE" sz="1600" dirty="0">
              <a:solidFill>
                <a:schemeClr val="bg1"/>
              </a:solidFill>
            </a:endParaRPr>
          </a:p>
        </p:txBody>
      </p:sp>
      <p:sp>
        <p:nvSpPr>
          <p:cNvPr id="5" name="Rectángulo redondeado 4"/>
          <p:cNvSpPr/>
          <p:nvPr/>
        </p:nvSpPr>
        <p:spPr>
          <a:xfrm>
            <a:off x="4439477" y="1656747"/>
            <a:ext cx="3237724" cy="2471500"/>
          </a:xfrm>
          <a:prstGeom prst="roundRect">
            <a:avLst>
              <a:gd name="adj" fmla="val 6846"/>
            </a:avLst>
          </a:prstGeom>
          <a:solidFill>
            <a:srgbClr val="E5594B">
              <a:alpha val="89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44000" tIns="180000" rtlCol="0" anchor="t"/>
          <a:lstStyle/>
          <a:p>
            <a:pPr marL="317500" lvl="0"/>
            <a:r>
              <a:rPr lang="es-ES_tradnl" sz="1600" dirty="0">
                <a:solidFill>
                  <a:schemeClr val="bg1"/>
                </a:solidFill>
              </a:rPr>
              <a:t>Es una estrategia de gestión que usa herramientas estadísticas y métodos de proyectos para lograr mejoras en calidad y utilidades significativas</a:t>
            </a:r>
            <a:endParaRPr lang="es-PE" sz="1600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12024" y="331345"/>
            <a:ext cx="1945800" cy="2000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300" dirty="0">
                <a:solidFill>
                  <a:srgbClr val="3087CE"/>
                </a:solidFill>
              </a:rPr>
              <a:t>/ </a:t>
            </a:r>
            <a:r>
              <a:rPr lang="es-PE" sz="1300" dirty="0">
                <a:solidFill>
                  <a:srgbClr val="3087CE"/>
                </a:solidFill>
              </a:rPr>
              <a:t>ANTECEDENTES</a:t>
            </a:r>
          </a:p>
        </p:txBody>
      </p:sp>
    </p:spTree>
    <p:extLst>
      <p:ext uri="{BB962C8B-B14F-4D97-AF65-F5344CB8AC3E}">
        <p14:creationId xmlns:p14="http://schemas.microsoft.com/office/powerpoint/2010/main" val="91642824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  <p:tag name="ARTICULATE_DESIGN_ID_OFFICE THEME" val="Yge96mEv"/>
  <p:tag name="ARTICULATE_SLIDE_COUNT" val="11"/>
  <p:tag name="ARTICULATE_PROJECT_OPEN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 lIns="91425" tIns="91425" rIns="91425" bIns="91425" anchor="t" anchorCtr="0">
        <a:noAutofit/>
      </a:bodyPr>
      <a:lstStyle>
        <a:defPPr marL="174625" indent="-174625">
          <a:spcBef>
            <a:spcPts val="0"/>
          </a:spcBef>
          <a:buSzPct val="100000"/>
          <a:defRPr sz="1500" dirty="0" smtClean="0">
            <a:latin typeface="Calibri"/>
            <a:cs typeface="Calibri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5811</TotalTime>
  <Words>2229</Words>
  <Application>Microsoft Office PowerPoint</Application>
  <PresentationFormat>Presentación en pantalla (16:10)</PresentationFormat>
  <Paragraphs>423</Paragraphs>
  <Slides>42</Slides>
  <Notes>23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42</vt:i4>
      </vt:variant>
    </vt:vector>
  </HeadingPairs>
  <TitlesOfParts>
    <vt:vector size="48" baseType="lpstr">
      <vt:lpstr>Arial</vt:lpstr>
      <vt:lpstr>Arial Narrow</vt:lpstr>
      <vt:lpstr>Calibri</vt:lpstr>
      <vt:lpstr>TheSansCorrespondence</vt:lpstr>
      <vt:lpstr>Wingdings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ISIL</dc:creator>
  <cp:lastModifiedBy>PC</cp:lastModifiedBy>
  <cp:revision>417</cp:revision>
  <cp:lastPrinted>2018-01-16T21:42:59Z</cp:lastPrinted>
  <dcterms:created xsi:type="dcterms:W3CDTF">2016-10-06T14:52:02Z</dcterms:created>
  <dcterms:modified xsi:type="dcterms:W3CDTF">2020-11-12T11:42:46Z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GUID">
    <vt:lpwstr>5400A83D-B4FE-497C-9E2F-ACF3BA8DEF15</vt:lpwstr>
  </property>
  <property fmtid="{D5CDD505-2E9C-101B-9397-08002B2CF9AE}" pid="3" name="ArticulatePath">
    <vt:lpwstr>plantilla_cursos_presenciales-v3.1.6</vt:lpwstr>
  </property>
</Properties>
</file>